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29.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0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Master+xml" PartName="/ppt/slideMasters/slideMaster6.xml"/>
  <Override ContentType="application/vnd.openxmlformats-officedocument.presentationml.slideMaster+xml" PartName="/ppt/slideMasters/slideMaster5.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7.xml"/>
  <Override ContentType="application/vnd.openxmlformats-officedocument.theme+xml" PartName="/ppt/theme/theme6.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67" r:id="rId5"/>
    <p:sldMasterId id="2147483768" r:id="rId6"/>
    <p:sldMasterId id="2147483769" r:id="rId7"/>
    <p:sldMasterId id="2147483770" r:id="rId8"/>
    <p:sldMasterId id="2147483771" r:id="rId9"/>
    <p:sldMasterId id="2147483772" r:id="rId10"/>
  </p:sldMasterIdLst>
  <p:notesMasterIdLst>
    <p:notesMasterId r:id="rId11"/>
  </p:notesMasterIdLst>
  <p:sldIdLst>
    <p:sldId id="256" r:id="rId12"/>
    <p:sldId id="257" r:id="rId13"/>
    <p:sldId id="258" r:id="rId14"/>
    <p:sldId id="259" r:id="rId15"/>
    <p:sldId id="260" r:id="rId16"/>
    <p:sldId id="261" r:id="rId17"/>
    <p:sldId id="262" r:id="rId18"/>
    <p:sldId id="263" r:id="rId19"/>
    <p:sldId id="264" r:id="rId20"/>
    <p:sldId id="265" r:id="rId21"/>
    <p:sldId id="266" r:id="rId22"/>
    <p:sldId id="267" r:id="rId23"/>
    <p:sldId id="268" r:id="rId24"/>
    <p:sldId id="269" r:id="rId25"/>
    <p:sldId id="270" r:id="rId26"/>
    <p:sldId id="271" r:id="rId27"/>
    <p:sldId id="272" r:id="rId28"/>
    <p:sldId id="273" r:id="rId29"/>
  </p:sldIdLst>
  <p:sldSz cy="5143500" cx="9144000"/>
  <p:notesSz cx="6858000" cy="9144000"/>
  <p:embeddedFontLst>
    <p:embeddedFont>
      <p:font typeface="Hanken Grotesk"/>
      <p:regular r:id="rId30"/>
      <p:bold r:id="rId31"/>
      <p:italic r:id="rId32"/>
      <p:boldItalic r:id="rId33"/>
    </p:embeddedFont>
    <p:embeddedFont>
      <p:font typeface="Inter SemiBold"/>
      <p:regular r:id="rId34"/>
      <p:bold r:id="rId35"/>
    </p:embeddedFont>
    <p:embeddedFont>
      <p:font typeface="Inter Light"/>
      <p:regular r:id="rId36"/>
      <p:bold r:id="rId37"/>
    </p:embeddedFont>
    <p:embeddedFont>
      <p:font typeface="Hanken Grotesk SemiBold"/>
      <p:regular r:id="rId38"/>
      <p:bold r:id="rId39"/>
      <p:italic r:id="rId40"/>
      <p:boldItalic r:id="rId41"/>
    </p:embeddedFont>
    <p:embeddedFont>
      <p:font typeface="Inconsolata"/>
      <p:regular r:id="rId42"/>
      <p:bold r:id="rId43"/>
    </p:embeddedFont>
    <p:embeddedFont>
      <p:font typeface="Inter"/>
      <p:regular r:id="rId44"/>
      <p:bold r:id="rId45"/>
    </p:embeddedFont>
    <p:embeddedFont>
      <p:font typeface="Poppins"/>
      <p:regular r:id="rId46"/>
      <p:bold r:id="rId47"/>
      <p:italic r:id="rId48"/>
      <p:boldItalic r:id="rId49"/>
    </p:embeddedFont>
    <p:embeddedFont>
      <p:font typeface="Lora"/>
      <p:regular r:id="rId50"/>
      <p:bold r:id="rId51"/>
      <p:italic r:id="rId52"/>
      <p:boldItalic r:id="rId5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7B478BC-E7CD-4339-91FB-0AC20179E504}">
  <a:tblStyle styleId="{C7B478BC-E7CD-4339-91FB-0AC20179E50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HankenGroteskSemiBold-italic.fntdata"/><Relationship Id="rId42" Type="http://schemas.openxmlformats.org/officeDocument/2006/relationships/font" Target="fonts/Inconsolata-regular.fntdata"/><Relationship Id="rId41" Type="http://schemas.openxmlformats.org/officeDocument/2006/relationships/font" Target="fonts/HankenGroteskSemiBold-boldItalic.fntdata"/><Relationship Id="rId44" Type="http://schemas.openxmlformats.org/officeDocument/2006/relationships/font" Target="fonts/Inter-regular.fntdata"/><Relationship Id="rId43" Type="http://schemas.openxmlformats.org/officeDocument/2006/relationships/font" Target="fonts/Inconsolata-bold.fntdata"/><Relationship Id="rId46" Type="http://schemas.openxmlformats.org/officeDocument/2006/relationships/font" Target="fonts/Poppins-regular.fntdata"/><Relationship Id="rId45" Type="http://schemas.openxmlformats.org/officeDocument/2006/relationships/font" Target="fonts/Inter-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Master" Target="slideMasters/slideMaster5.xml"/><Relationship Id="rId48" Type="http://schemas.openxmlformats.org/officeDocument/2006/relationships/font" Target="fonts/Poppins-italic.fntdata"/><Relationship Id="rId47" Type="http://schemas.openxmlformats.org/officeDocument/2006/relationships/font" Target="fonts/Poppins-bold.fntdata"/><Relationship Id="rId49" Type="http://schemas.openxmlformats.org/officeDocument/2006/relationships/font" Target="fonts/Poppins-bold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31" Type="http://schemas.openxmlformats.org/officeDocument/2006/relationships/font" Target="fonts/HankenGrotesk-bold.fntdata"/><Relationship Id="rId30" Type="http://schemas.openxmlformats.org/officeDocument/2006/relationships/font" Target="fonts/HankenGrotesk-regular.fntdata"/><Relationship Id="rId33" Type="http://schemas.openxmlformats.org/officeDocument/2006/relationships/font" Target="fonts/HankenGrotesk-boldItalic.fntdata"/><Relationship Id="rId32" Type="http://schemas.openxmlformats.org/officeDocument/2006/relationships/font" Target="fonts/HankenGrotesk-italic.fntdata"/><Relationship Id="rId35" Type="http://schemas.openxmlformats.org/officeDocument/2006/relationships/font" Target="fonts/InterSemiBold-bold.fntdata"/><Relationship Id="rId34" Type="http://schemas.openxmlformats.org/officeDocument/2006/relationships/font" Target="fonts/InterSemiBold-regular.fntdata"/><Relationship Id="rId37" Type="http://schemas.openxmlformats.org/officeDocument/2006/relationships/font" Target="fonts/InterLight-bold.fntdata"/><Relationship Id="rId36" Type="http://schemas.openxmlformats.org/officeDocument/2006/relationships/font" Target="fonts/InterLight-regular.fntdata"/><Relationship Id="rId39" Type="http://schemas.openxmlformats.org/officeDocument/2006/relationships/font" Target="fonts/HankenGroteskSemiBold-bold.fntdata"/><Relationship Id="rId38" Type="http://schemas.openxmlformats.org/officeDocument/2006/relationships/font" Target="fonts/HankenGroteskSemiBold-regular.fntdata"/><Relationship Id="rId20" Type="http://schemas.openxmlformats.org/officeDocument/2006/relationships/slide" Target="slides/slide9.xml"/><Relationship Id="rId22" Type="http://schemas.openxmlformats.org/officeDocument/2006/relationships/slide" Target="slides/slide11.xml"/><Relationship Id="rId21" Type="http://schemas.openxmlformats.org/officeDocument/2006/relationships/slide" Target="slides/slide10.xml"/><Relationship Id="rId24" Type="http://schemas.openxmlformats.org/officeDocument/2006/relationships/slide" Target="slides/slide13.xml"/><Relationship Id="rId23" Type="http://schemas.openxmlformats.org/officeDocument/2006/relationships/slide" Target="slides/slide12.xml"/><Relationship Id="rId26" Type="http://schemas.openxmlformats.org/officeDocument/2006/relationships/slide" Target="slides/slide15.xml"/><Relationship Id="rId25" Type="http://schemas.openxmlformats.org/officeDocument/2006/relationships/slide" Target="slides/slide14.xml"/><Relationship Id="rId28" Type="http://schemas.openxmlformats.org/officeDocument/2006/relationships/slide" Target="slides/slide17.xml"/><Relationship Id="rId27" Type="http://schemas.openxmlformats.org/officeDocument/2006/relationships/slide" Target="slides/slide16.xml"/><Relationship Id="rId29" Type="http://schemas.openxmlformats.org/officeDocument/2006/relationships/slide" Target="slides/slide18.xml"/><Relationship Id="rId51" Type="http://schemas.openxmlformats.org/officeDocument/2006/relationships/font" Target="fonts/Lora-bold.fntdata"/><Relationship Id="rId50" Type="http://schemas.openxmlformats.org/officeDocument/2006/relationships/font" Target="fonts/Lora-regular.fntdata"/><Relationship Id="rId53" Type="http://schemas.openxmlformats.org/officeDocument/2006/relationships/font" Target="fonts/Lora-boldItalic.fntdata"/><Relationship Id="rId52" Type="http://schemas.openxmlformats.org/officeDocument/2006/relationships/font" Target="fonts/Lora-italic.fntdata"/><Relationship Id="rId11" Type="http://schemas.openxmlformats.org/officeDocument/2006/relationships/notesMaster" Target="notesMasters/notesMaster1.xml"/><Relationship Id="rId10" Type="http://schemas.openxmlformats.org/officeDocument/2006/relationships/slideMaster" Target="slideMasters/slideMaster6.xml"/><Relationship Id="rId13" Type="http://schemas.openxmlformats.org/officeDocument/2006/relationships/slide" Target="slides/slide2.xml"/><Relationship Id="rId12" Type="http://schemas.openxmlformats.org/officeDocument/2006/relationships/slide" Target="slides/slide1.xml"/><Relationship Id="rId15" Type="http://schemas.openxmlformats.org/officeDocument/2006/relationships/slide" Target="slides/slide4.xml"/><Relationship Id="rId14" Type="http://schemas.openxmlformats.org/officeDocument/2006/relationships/slide" Target="slides/slide3.xml"/><Relationship Id="rId17" Type="http://schemas.openxmlformats.org/officeDocument/2006/relationships/slide" Target="slides/slide6.xml"/><Relationship Id="rId16" Type="http://schemas.openxmlformats.org/officeDocument/2006/relationships/slide" Target="slides/slide5.xml"/><Relationship Id="rId19" Type="http://schemas.openxmlformats.org/officeDocument/2006/relationships/slide" Target="slides/slide8.xml"/><Relationship Id="rId18" Type="http://schemas.openxmlformats.org/officeDocument/2006/relationships/slide" Target="slides/slide7.xml"/></Relationships>
</file>

<file path=ppt/media/image1.png>
</file>

<file path=ppt/media/image11.gif>
</file>

<file path=ppt/media/image12.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3" name="Shape 763"/>
        <p:cNvGrpSpPr/>
        <p:nvPr/>
      </p:nvGrpSpPr>
      <p:grpSpPr>
        <a:xfrm>
          <a:off x="0" y="0"/>
          <a:ext cx="0" cy="0"/>
          <a:chOff x="0" y="0"/>
          <a:chExt cx="0" cy="0"/>
        </a:xfrm>
      </p:grpSpPr>
      <p:sp>
        <p:nvSpPr>
          <p:cNvPr id="764" name="Google Shape;764;SLIDES_API164819314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5" name="Google Shape;765;SLIDES_API164819314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9" name="Shape 889"/>
        <p:cNvGrpSpPr/>
        <p:nvPr/>
      </p:nvGrpSpPr>
      <p:grpSpPr>
        <a:xfrm>
          <a:off x="0" y="0"/>
          <a:ext cx="0" cy="0"/>
          <a:chOff x="0" y="0"/>
          <a:chExt cx="0" cy="0"/>
        </a:xfrm>
      </p:grpSpPr>
      <p:sp>
        <p:nvSpPr>
          <p:cNvPr id="890" name="Google Shape;890;SLIDES_API1648193149_13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 name="Google Shape;891;SLIDES_API1648193149_13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4" name="Shape 904"/>
        <p:cNvGrpSpPr/>
        <p:nvPr/>
      </p:nvGrpSpPr>
      <p:grpSpPr>
        <a:xfrm>
          <a:off x="0" y="0"/>
          <a:ext cx="0" cy="0"/>
          <a:chOff x="0" y="0"/>
          <a:chExt cx="0" cy="0"/>
        </a:xfrm>
      </p:grpSpPr>
      <p:sp>
        <p:nvSpPr>
          <p:cNvPr id="905" name="Google Shape;905;SLIDES_API1648193149_15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6" name="Google Shape;906;SLIDES_API1648193149_15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SLIDES_API1648193149_17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SLIDES_API1648193149_17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SLIDES_API1648193149_19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SLIDES_API1648193149_19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SLIDES_API199743529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5" name="Google Shape;1005;SLIDES_API199743529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SLIDES_API154703329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SLIDES_API154703329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3" name="Shape 1033"/>
        <p:cNvGrpSpPr/>
        <p:nvPr/>
      </p:nvGrpSpPr>
      <p:grpSpPr>
        <a:xfrm>
          <a:off x="0" y="0"/>
          <a:ext cx="0" cy="0"/>
          <a:chOff x="0" y="0"/>
          <a:chExt cx="0" cy="0"/>
        </a:xfrm>
      </p:grpSpPr>
      <p:sp>
        <p:nvSpPr>
          <p:cNvPr id="1034" name="Google Shape;1034;SLIDES_API165776317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5" name="Google Shape;1035;SLIDES_API165776317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8" name="Shape 1048"/>
        <p:cNvGrpSpPr/>
        <p:nvPr/>
      </p:nvGrpSpPr>
      <p:grpSpPr>
        <a:xfrm>
          <a:off x="0" y="0"/>
          <a:ext cx="0" cy="0"/>
          <a:chOff x="0" y="0"/>
          <a:chExt cx="0" cy="0"/>
        </a:xfrm>
      </p:grpSpPr>
      <p:sp>
        <p:nvSpPr>
          <p:cNvPr id="1049" name="Google Shape;1049;SLIDES_API100663901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0" name="Google Shape;1050;SLIDES_API100663901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 name="Shape 1063"/>
        <p:cNvGrpSpPr/>
        <p:nvPr/>
      </p:nvGrpSpPr>
      <p:grpSpPr>
        <a:xfrm>
          <a:off x="0" y="0"/>
          <a:ext cx="0" cy="0"/>
          <a:chOff x="0" y="0"/>
          <a:chExt cx="0" cy="0"/>
        </a:xfrm>
      </p:grpSpPr>
      <p:sp>
        <p:nvSpPr>
          <p:cNvPr id="1064" name="Google Shape;1064;SLIDES_API205764580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5" name="Google Shape;1065;SLIDES_API205764580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SLIDES_API1648193149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 name="Google Shape;776;SLIDES_API1648193149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SLIDES_API1648193149_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SLIDES_API1648193149_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5" name="Shape 795"/>
        <p:cNvGrpSpPr/>
        <p:nvPr/>
      </p:nvGrpSpPr>
      <p:grpSpPr>
        <a:xfrm>
          <a:off x="0" y="0"/>
          <a:ext cx="0" cy="0"/>
          <a:chOff x="0" y="0"/>
          <a:chExt cx="0" cy="0"/>
        </a:xfrm>
      </p:grpSpPr>
      <p:sp>
        <p:nvSpPr>
          <p:cNvPr id="796" name="Google Shape;796;SLIDES_API1648193149_4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 name="Google Shape;797;SLIDES_API1648193149_4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0" name="Shape 810"/>
        <p:cNvGrpSpPr/>
        <p:nvPr/>
      </p:nvGrpSpPr>
      <p:grpSpPr>
        <a:xfrm>
          <a:off x="0" y="0"/>
          <a:ext cx="0" cy="0"/>
          <a:chOff x="0" y="0"/>
          <a:chExt cx="0" cy="0"/>
        </a:xfrm>
      </p:grpSpPr>
      <p:sp>
        <p:nvSpPr>
          <p:cNvPr id="811" name="Google Shape;811;SLIDES_API1648193149_6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2" name="Google Shape;812;SLIDES_API1648193149_6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5" name="Shape 825"/>
        <p:cNvGrpSpPr/>
        <p:nvPr/>
      </p:nvGrpSpPr>
      <p:grpSpPr>
        <a:xfrm>
          <a:off x="0" y="0"/>
          <a:ext cx="0" cy="0"/>
          <a:chOff x="0" y="0"/>
          <a:chExt cx="0" cy="0"/>
        </a:xfrm>
      </p:grpSpPr>
      <p:sp>
        <p:nvSpPr>
          <p:cNvPr id="826" name="Google Shape;826;SLIDES_API1648193149_7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SLIDES_API1648193149_7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SLIDES_API1648193149_9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9" name="Google Shape;839;SLIDES_API1648193149_9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SLIDES_API1648193149_10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SLIDES_API1648193149_10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4" name="Shape 874"/>
        <p:cNvGrpSpPr/>
        <p:nvPr/>
      </p:nvGrpSpPr>
      <p:grpSpPr>
        <a:xfrm>
          <a:off x="0" y="0"/>
          <a:ext cx="0" cy="0"/>
          <a:chOff x="0" y="0"/>
          <a:chExt cx="0" cy="0"/>
        </a:xfrm>
      </p:grpSpPr>
      <p:sp>
        <p:nvSpPr>
          <p:cNvPr id="875" name="Google Shape;875;SLIDES_API1648193149_1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6" name="Google Shape;876;SLIDES_API1648193149_1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2">
    <p:spTree>
      <p:nvGrpSpPr>
        <p:cNvPr id="631" name="Shape 631"/>
        <p:cNvGrpSpPr/>
        <p:nvPr/>
      </p:nvGrpSpPr>
      <p:grpSpPr>
        <a:xfrm>
          <a:off x="0" y="0"/>
          <a:ext cx="0" cy="0"/>
          <a:chOff x="0" y="0"/>
          <a:chExt cx="0" cy="0"/>
        </a:xfrm>
      </p:grpSpPr>
      <p:sp>
        <p:nvSpPr>
          <p:cNvPr id="632" name="Google Shape;632;p10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33" name="Google Shape;633;p106"/>
          <p:cNvSpPr txBox="1"/>
          <p:nvPr>
            <p:ph idx="1" type="body"/>
          </p:nvPr>
        </p:nvSpPr>
        <p:spPr>
          <a:xfrm>
            <a:off x="457200" y="1140000"/>
            <a:ext cx="41148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p:cSld name="CUSTOM_2_1">
    <p:spTree>
      <p:nvGrpSpPr>
        <p:cNvPr id="634" name="Shape 634"/>
        <p:cNvGrpSpPr/>
        <p:nvPr/>
      </p:nvGrpSpPr>
      <p:grpSpPr>
        <a:xfrm>
          <a:off x="0" y="0"/>
          <a:ext cx="0" cy="0"/>
          <a:chOff x="0" y="0"/>
          <a:chExt cx="0" cy="0"/>
        </a:xfrm>
      </p:grpSpPr>
      <p:sp>
        <p:nvSpPr>
          <p:cNvPr id="635" name="Google Shape;635;p10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36" name="Google Shape;636;p107"/>
          <p:cNvSpPr txBox="1"/>
          <p:nvPr>
            <p:ph idx="1" type="subTitle"/>
          </p:nvPr>
        </p:nvSpPr>
        <p:spPr>
          <a:xfrm>
            <a:off x="457200" y="1142050"/>
            <a:ext cx="5519400" cy="4416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637" name="Shape 637"/>
        <p:cNvGrpSpPr/>
        <p:nvPr/>
      </p:nvGrpSpPr>
      <p:grpSpPr>
        <a:xfrm>
          <a:off x="0" y="0"/>
          <a:ext cx="0" cy="0"/>
          <a:chOff x="0" y="0"/>
          <a:chExt cx="0" cy="0"/>
        </a:xfrm>
      </p:grpSpPr>
      <p:sp>
        <p:nvSpPr>
          <p:cNvPr id="638" name="Google Shape;638;p10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39" name="Google Shape;639;p108"/>
          <p:cNvSpPr txBox="1"/>
          <p:nvPr>
            <p:ph idx="1" type="body"/>
          </p:nvPr>
        </p:nvSpPr>
        <p:spPr>
          <a:xfrm>
            <a:off x="457200" y="1140000"/>
            <a:ext cx="82296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p:cSld name="CUSTOM_3_2">
    <p:spTree>
      <p:nvGrpSpPr>
        <p:cNvPr id="640" name="Shape 640"/>
        <p:cNvGrpSpPr/>
        <p:nvPr/>
      </p:nvGrpSpPr>
      <p:grpSpPr>
        <a:xfrm>
          <a:off x="0" y="0"/>
          <a:ext cx="0" cy="0"/>
          <a:chOff x="0" y="0"/>
          <a:chExt cx="0" cy="0"/>
        </a:xfrm>
      </p:grpSpPr>
      <p:sp>
        <p:nvSpPr>
          <p:cNvPr id="641" name="Google Shape;641;p109"/>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42" name="Google Shape;642;p109"/>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43" name="Google Shape;643;p109"/>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44" name="Google Shape;644;p109"/>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1">
  <p:cSld name="CUSTOM_3_2_3">
    <p:spTree>
      <p:nvGrpSpPr>
        <p:cNvPr id="645" name="Shape 645"/>
        <p:cNvGrpSpPr/>
        <p:nvPr/>
      </p:nvGrpSpPr>
      <p:grpSpPr>
        <a:xfrm>
          <a:off x="0" y="0"/>
          <a:ext cx="0" cy="0"/>
          <a:chOff x="0" y="0"/>
          <a:chExt cx="0" cy="0"/>
        </a:xfrm>
      </p:grpSpPr>
      <p:sp>
        <p:nvSpPr>
          <p:cNvPr id="646" name="Google Shape;646;p110"/>
          <p:cNvSpPr txBox="1"/>
          <p:nvPr>
            <p:ph idx="1" type="body"/>
          </p:nvPr>
        </p:nvSpPr>
        <p:spPr>
          <a:xfrm>
            <a:off x="457200" y="2361293"/>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47" name="Google Shape;647;p110"/>
          <p:cNvSpPr txBox="1"/>
          <p:nvPr>
            <p:ph idx="2" type="body"/>
          </p:nvPr>
        </p:nvSpPr>
        <p:spPr>
          <a:xfrm>
            <a:off x="457200" y="3582599"/>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48" name="Google Shape;648;p110"/>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49" name="Google Shape;649;p110"/>
          <p:cNvSpPr txBox="1"/>
          <p:nvPr>
            <p:ph idx="3" type="body"/>
          </p:nvPr>
        </p:nvSpPr>
        <p:spPr>
          <a:xfrm>
            <a:off x="457200" y="1140000"/>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3">
  <p:cSld name="CUSTOM_3_2_2">
    <p:spTree>
      <p:nvGrpSpPr>
        <p:cNvPr id="650" name="Shape 650"/>
        <p:cNvGrpSpPr/>
        <p:nvPr/>
      </p:nvGrpSpPr>
      <p:grpSpPr>
        <a:xfrm>
          <a:off x="0" y="0"/>
          <a:ext cx="0" cy="0"/>
          <a:chOff x="0" y="0"/>
          <a:chExt cx="0" cy="0"/>
        </a:xfrm>
      </p:grpSpPr>
      <p:sp>
        <p:nvSpPr>
          <p:cNvPr id="651" name="Google Shape;651;p111"/>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52" name="Google Shape;652;p111"/>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53" name="Google Shape;653;p111"/>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54" name="Google Shape;654;p111"/>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55" name="Google Shape;655;p111"/>
          <p:cNvSpPr/>
          <p:nvPr/>
        </p:nvSpPr>
        <p:spPr>
          <a:xfrm>
            <a:off x="734713" y="1452100"/>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1</a:t>
            </a:r>
            <a:endParaRPr b="1" sz="1800">
              <a:solidFill>
                <a:schemeClr val="accent1"/>
              </a:solidFill>
              <a:latin typeface="Hanken Grotesk"/>
              <a:ea typeface="Hanken Grotesk"/>
              <a:cs typeface="Hanken Grotesk"/>
              <a:sym typeface="Hanken Grotesk"/>
            </a:endParaRPr>
          </a:p>
        </p:txBody>
      </p:sp>
      <p:sp>
        <p:nvSpPr>
          <p:cNvPr id="656" name="Google Shape;656;p111"/>
          <p:cNvSpPr/>
          <p:nvPr/>
        </p:nvSpPr>
        <p:spPr>
          <a:xfrm>
            <a:off x="734700" y="2673413"/>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2</a:t>
            </a:r>
            <a:endParaRPr b="1" sz="1800">
              <a:solidFill>
                <a:schemeClr val="accent1"/>
              </a:solidFill>
              <a:latin typeface="Hanken Grotesk"/>
              <a:ea typeface="Hanken Grotesk"/>
              <a:cs typeface="Hanken Grotesk"/>
              <a:sym typeface="Hanken Grotesk"/>
            </a:endParaRPr>
          </a:p>
        </p:txBody>
      </p:sp>
      <p:sp>
        <p:nvSpPr>
          <p:cNvPr id="657" name="Google Shape;657;p111"/>
          <p:cNvSpPr/>
          <p:nvPr/>
        </p:nvSpPr>
        <p:spPr>
          <a:xfrm>
            <a:off x="734725" y="3894738"/>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3</a:t>
            </a:r>
            <a:endParaRPr b="1" sz="1800">
              <a:solidFill>
                <a:schemeClr val="accent1"/>
              </a:solidFill>
              <a:latin typeface="Hanken Grotesk"/>
              <a:ea typeface="Hanken Grotesk"/>
              <a:cs typeface="Hanken Grotesk"/>
              <a:sym typeface="Hanken Grotesk"/>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2">
  <p:cSld name="CUSTOM_3_2_1">
    <p:spTree>
      <p:nvGrpSpPr>
        <p:cNvPr id="658" name="Shape 658"/>
        <p:cNvGrpSpPr/>
        <p:nvPr/>
      </p:nvGrpSpPr>
      <p:grpSpPr>
        <a:xfrm>
          <a:off x="0" y="0"/>
          <a:ext cx="0" cy="0"/>
          <a:chOff x="0" y="0"/>
          <a:chExt cx="0" cy="0"/>
        </a:xfrm>
      </p:grpSpPr>
      <p:sp>
        <p:nvSpPr>
          <p:cNvPr id="659" name="Google Shape;659;p112"/>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60" name="Google Shape;660;p112"/>
          <p:cNvSpPr txBox="1"/>
          <p:nvPr>
            <p:ph idx="2" type="body"/>
          </p:nvPr>
        </p:nvSpPr>
        <p:spPr>
          <a:xfrm>
            <a:off x="32370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61" name="Google Shape;661;p112"/>
          <p:cNvSpPr txBox="1"/>
          <p:nvPr>
            <p:ph idx="3" type="body"/>
          </p:nvPr>
        </p:nvSpPr>
        <p:spPr>
          <a:xfrm>
            <a:off x="60168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62" name="Google Shape;662;p11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cxnSp>
        <p:nvCxnSpPr>
          <p:cNvPr id="663" name="Google Shape;663;p112"/>
          <p:cNvCxnSpPr/>
          <p:nvPr/>
        </p:nvCxnSpPr>
        <p:spPr>
          <a:xfrm>
            <a:off x="4572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664" name="Google Shape;664;p112"/>
          <p:cNvCxnSpPr/>
          <p:nvPr/>
        </p:nvCxnSpPr>
        <p:spPr>
          <a:xfrm>
            <a:off x="32370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665" name="Google Shape;665;p112"/>
          <p:cNvCxnSpPr/>
          <p:nvPr/>
        </p:nvCxnSpPr>
        <p:spPr>
          <a:xfrm>
            <a:off x="6016800" y="1599075"/>
            <a:ext cx="0" cy="219990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CUSTOM_4">
    <p:bg>
      <p:bgPr>
        <a:solidFill>
          <a:schemeClr val="lt2"/>
        </a:solidFill>
      </p:bgPr>
    </p:bg>
    <p:spTree>
      <p:nvGrpSpPr>
        <p:cNvPr id="666" name="Shape 666"/>
        <p:cNvGrpSpPr/>
        <p:nvPr/>
      </p:nvGrpSpPr>
      <p:grpSpPr>
        <a:xfrm>
          <a:off x="0" y="0"/>
          <a:ext cx="0" cy="0"/>
          <a:chOff x="0" y="0"/>
          <a:chExt cx="0" cy="0"/>
        </a:xfrm>
      </p:grpSpPr>
      <p:sp>
        <p:nvSpPr>
          <p:cNvPr id="667" name="Google Shape;667;p113"/>
          <p:cNvSpPr txBox="1"/>
          <p:nvPr>
            <p:ph type="title"/>
          </p:nvPr>
        </p:nvSpPr>
        <p:spPr>
          <a:xfrm>
            <a:off x="457200" y="448056"/>
            <a:ext cx="8229600" cy="576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68" name="Google Shape;668;p113"/>
          <p:cNvSpPr/>
          <p:nvPr/>
        </p:nvSpPr>
        <p:spPr>
          <a:xfrm>
            <a:off x="4572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669" name="Google Shape;669;p113"/>
          <p:cNvSpPr/>
          <p:nvPr/>
        </p:nvSpPr>
        <p:spPr>
          <a:xfrm>
            <a:off x="32370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670" name="Google Shape;670;p113"/>
          <p:cNvSpPr/>
          <p:nvPr/>
        </p:nvSpPr>
        <p:spPr>
          <a:xfrm>
            <a:off x="60168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71" name="Google Shape;671;p113"/>
          <p:cNvCxnSpPr/>
          <p:nvPr/>
        </p:nvCxnSpPr>
        <p:spPr>
          <a:xfrm flipH="1" rot="10800000">
            <a:off x="457200" y="4343400"/>
            <a:ext cx="2606100" cy="2100"/>
          </a:xfrm>
          <a:prstGeom prst="straightConnector1">
            <a:avLst/>
          </a:prstGeom>
          <a:noFill/>
          <a:ln cap="flat" cmpd="sng" w="38100">
            <a:solidFill>
              <a:schemeClr val="accent1"/>
            </a:solidFill>
            <a:prstDash val="solid"/>
            <a:round/>
            <a:headEnd len="med" w="med" type="none"/>
            <a:tailEnd len="med" w="med" type="none"/>
          </a:ln>
        </p:spPr>
      </p:cxnSp>
      <p:cxnSp>
        <p:nvCxnSpPr>
          <p:cNvPr id="672" name="Google Shape;672;p113"/>
          <p:cNvCxnSpPr/>
          <p:nvPr/>
        </p:nvCxnSpPr>
        <p:spPr>
          <a:xfrm flipH="1" rot="10800000">
            <a:off x="3237000" y="4343400"/>
            <a:ext cx="2606100" cy="2100"/>
          </a:xfrm>
          <a:prstGeom prst="straightConnector1">
            <a:avLst/>
          </a:prstGeom>
          <a:noFill/>
          <a:ln cap="flat" cmpd="sng" w="38100">
            <a:solidFill>
              <a:schemeClr val="accent3"/>
            </a:solidFill>
            <a:prstDash val="solid"/>
            <a:round/>
            <a:headEnd len="med" w="med" type="none"/>
            <a:tailEnd len="med" w="med" type="none"/>
          </a:ln>
        </p:spPr>
      </p:cxnSp>
      <p:cxnSp>
        <p:nvCxnSpPr>
          <p:cNvPr id="673" name="Google Shape;673;p113"/>
          <p:cNvCxnSpPr/>
          <p:nvPr/>
        </p:nvCxnSpPr>
        <p:spPr>
          <a:xfrm flipH="1" rot="10800000">
            <a:off x="6016800" y="4343400"/>
            <a:ext cx="2606100" cy="2100"/>
          </a:xfrm>
          <a:prstGeom prst="straightConnector1">
            <a:avLst/>
          </a:prstGeom>
          <a:noFill/>
          <a:ln cap="flat" cmpd="sng" w="38100">
            <a:solidFill>
              <a:schemeClr val="accent2"/>
            </a:solidFill>
            <a:prstDash val="solid"/>
            <a:round/>
            <a:headEnd len="med" w="med" type="none"/>
            <a:tailEnd len="med" w="med" type="none"/>
          </a:ln>
        </p:spPr>
      </p:cxnSp>
      <p:sp>
        <p:nvSpPr>
          <p:cNvPr id="674" name="Google Shape;674;p113"/>
          <p:cNvSpPr txBox="1"/>
          <p:nvPr>
            <p:ph idx="1" type="body"/>
          </p:nvPr>
        </p:nvSpPr>
        <p:spPr>
          <a:xfrm>
            <a:off x="4572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75" name="Google Shape;675;p113"/>
          <p:cNvSpPr txBox="1"/>
          <p:nvPr>
            <p:ph idx="2" type="body"/>
          </p:nvPr>
        </p:nvSpPr>
        <p:spPr>
          <a:xfrm>
            <a:off x="32370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76" name="Google Shape;676;p113"/>
          <p:cNvSpPr txBox="1"/>
          <p:nvPr>
            <p:ph idx="3" type="body"/>
          </p:nvPr>
        </p:nvSpPr>
        <p:spPr>
          <a:xfrm>
            <a:off x="6016800" y="1484573"/>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6">
  <p:cSld name="CUSTOM_3_2_1_2">
    <p:spTree>
      <p:nvGrpSpPr>
        <p:cNvPr id="677" name="Shape 677"/>
        <p:cNvGrpSpPr/>
        <p:nvPr/>
      </p:nvGrpSpPr>
      <p:grpSpPr>
        <a:xfrm>
          <a:off x="0" y="0"/>
          <a:ext cx="0" cy="0"/>
          <a:chOff x="0" y="0"/>
          <a:chExt cx="0" cy="0"/>
        </a:xfrm>
      </p:grpSpPr>
      <p:sp>
        <p:nvSpPr>
          <p:cNvPr id="678" name="Google Shape;678;p114"/>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79" name="Google Shape;679;p114"/>
          <p:cNvSpPr txBox="1"/>
          <p:nvPr>
            <p:ph idx="2" type="body"/>
          </p:nvPr>
        </p:nvSpPr>
        <p:spPr>
          <a:xfrm>
            <a:off x="32370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80" name="Google Shape;680;p114"/>
          <p:cNvSpPr txBox="1"/>
          <p:nvPr>
            <p:ph idx="3" type="body"/>
          </p:nvPr>
        </p:nvSpPr>
        <p:spPr>
          <a:xfrm>
            <a:off x="60168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81" name="Google Shape;681;p11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4">
  <p:cSld name="CUSTOM_3_2_1_1">
    <p:spTree>
      <p:nvGrpSpPr>
        <p:cNvPr id="682" name="Shape 682"/>
        <p:cNvGrpSpPr/>
        <p:nvPr/>
      </p:nvGrpSpPr>
      <p:grpSpPr>
        <a:xfrm>
          <a:off x="0" y="0"/>
          <a:ext cx="0" cy="0"/>
          <a:chOff x="0" y="0"/>
          <a:chExt cx="0" cy="0"/>
        </a:xfrm>
      </p:grpSpPr>
      <p:sp>
        <p:nvSpPr>
          <p:cNvPr id="683" name="Google Shape;683;p115"/>
          <p:cNvSpPr txBox="1"/>
          <p:nvPr>
            <p:ph idx="1" type="body"/>
          </p:nvPr>
        </p:nvSpPr>
        <p:spPr>
          <a:xfrm>
            <a:off x="4891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684" name="Google Shape;684;p115"/>
          <p:cNvSpPr txBox="1"/>
          <p:nvPr>
            <p:ph idx="2" type="body"/>
          </p:nvPr>
        </p:nvSpPr>
        <p:spPr>
          <a:xfrm>
            <a:off x="32689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685" name="Google Shape;685;p115"/>
          <p:cNvSpPr txBox="1"/>
          <p:nvPr>
            <p:ph idx="3" type="body"/>
          </p:nvPr>
        </p:nvSpPr>
        <p:spPr>
          <a:xfrm>
            <a:off x="60487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686" name="Google Shape;686;p115"/>
          <p:cNvSpPr/>
          <p:nvPr/>
        </p:nvSpPr>
        <p:spPr>
          <a:xfrm>
            <a:off x="1333794"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1</a:t>
            </a:r>
            <a:endParaRPr b="1" sz="2800">
              <a:solidFill>
                <a:schemeClr val="accent1"/>
              </a:solidFill>
              <a:latin typeface="Hanken Grotesk"/>
              <a:ea typeface="Hanken Grotesk"/>
              <a:cs typeface="Hanken Grotesk"/>
              <a:sym typeface="Hanken Grotesk"/>
            </a:endParaRPr>
          </a:p>
        </p:txBody>
      </p:sp>
      <p:sp>
        <p:nvSpPr>
          <p:cNvPr id="687" name="Google Shape;687;p115"/>
          <p:cNvSpPr/>
          <p:nvPr/>
        </p:nvSpPr>
        <p:spPr>
          <a:xfrm>
            <a:off x="4113597"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2</a:t>
            </a:r>
            <a:endParaRPr b="1" sz="2800">
              <a:solidFill>
                <a:schemeClr val="accent1"/>
              </a:solidFill>
              <a:latin typeface="Hanken Grotesk"/>
              <a:ea typeface="Hanken Grotesk"/>
              <a:cs typeface="Hanken Grotesk"/>
              <a:sym typeface="Hanken Grotesk"/>
            </a:endParaRPr>
          </a:p>
        </p:txBody>
      </p:sp>
      <p:sp>
        <p:nvSpPr>
          <p:cNvPr id="688" name="Google Shape;688;p115"/>
          <p:cNvSpPr/>
          <p:nvPr/>
        </p:nvSpPr>
        <p:spPr>
          <a:xfrm>
            <a:off x="6893399"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3</a:t>
            </a:r>
            <a:endParaRPr b="1" sz="2800">
              <a:solidFill>
                <a:schemeClr val="accent1"/>
              </a:solidFill>
              <a:latin typeface="Hanken Grotesk"/>
              <a:ea typeface="Hanken Grotesk"/>
              <a:cs typeface="Hanken Grotesk"/>
              <a:sym typeface="Hanken Grotesk"/>
            </a:endParaRPr>
          </a:p>
        </p:txBody>
      </p:sp>
      <p:sp>
        <p:nvSpPr>
          <p:cNvPr id="689" name="Google Shape;689;p11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5">
  <p:cSld name="CUSTOM_3_2_1_1_1">
    <p:bg>
      <p:bgPr>
        <a:solidFill>
          <a:schemeClr val="lt2"/>
        </a:solidFill>
      </p:bgPr>
    </p:bg>
    <p:spTree>
      <p:nvGrpSpPr>
        <p:cNvPr id="690" name="Shape 690"/>
        <p:cNvGrpSpPr/>
        <p:nvPr/>
      </p:nvGrpSpPr>
      <p:grpSpPr>
        <a:xfrm>
          <a:off x="0" y="0"/>
          <a:ext cx="0" cy="0"/>
          <a:chOff x="0" y="0"/>
          <a:chExt cx="0" cy="0"/>
        </a:xfrm>
      </p:grpSpPr>
      <p:sp>
        <p:nvSpPr>
          <p:cNvPr id="691" name="Google Shape;691;p116"/>
          <p:cNvSpPr txBox="1"/>
          <p:nvPr>
            <p:ph idx="1" type="body"/>
          </p:nvPr>
        </p:nvSpPr>
        <p:spPr>
          <a:xfrm>
            <a:off x="4572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92" name="Google Shape;692;p11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93" name="Google Shape;693;p116"/>
          <p:cNvSpPr/>
          <p:nvPr/>
        </p:nvSpPr>
        <p:spPr>
          <a:xfrm>
            <a:off x="4572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1</a:t>
            </a:r>
            <a:endParaRPr b="1" sz="1800">
              <a:solidFill>
                <a:schemeClr val="lt1"/>
              </a:solidFill>
              <a:latin typeface="Hanken Grotesk"/>
              <a:ea typeface="Hanken Grotesk"/>
              <a:cs typeface="Hanken Grotesk"/>
              <a:sym typeface="Hanken Grotesk"/>
            </a:endParaRPr>
          </a:p>
        </p:txBody>
      </p:sp>
      <p:sp>
        <p:nvSpPr>
          <p:cNvPr id="694" name="Google Shape;694;p116"/>
          <p:cNvSpPr/>
          <p:nvPr/>
        </p:nvSpPr>
        <p:spPr>
          <a:xfrm>
            <a:off x="32370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2</a:t>
            </a:r>
            <a:endParaRPr b="1" sz="1800">
              <a:solidFill>
                <a:schemeClr val="lt1"/>
              </a:solidFill>
              <a:latin typeface="Hanken Grotesk"/>
              <a:ea typeface="Hanken Grotesk"/>
              <a:cs typeface="Hanken Grotesk"/>
              <a:sym typeface="Hanken Grotesk"/>
            </a:endParaRPr>
          </a:p>
        </p:txBody>
      </p:sp>
      <p:sp>
        <p:nvSpPr>
          <p:cNvPr id="695" name="Google Shape;695;p116"/>
          <p:cNvSpPr/>
          <p:nvPr/>
        </p:nvSpPr>
        <p:spPr>
          <a:xfrm>
            <a:off x="60168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3</a:t>
            </a:r>
            <a:endParaRPr b="1" sz="1800">
              <a:solidFill>
                <a:schemeClr val="lt1"/>
              </a:solidFill>
              <a:latin typeface="Hanken Grotesk"/>
              <a:ea typeface="Hanken Grotesk"/>
              <a:cs typeface="Hanken Grotesk"/>
              <a:sym typeface="Hanken Grotesk"/>
            </a:endParaRPr>
          </a:p>
        </p:txBody>
      </p:sp>
      <p:sp>
        <p:nvSpPr>
          <p:cNvPr id="696" name="Google Shape;696;p116"/>
          <p:cNvSpPr txBox="1"/>
          <p:nvPr>
            <p:ph idx="2" type="body"/>
          </p:nvPr>
        </p:nvSpPr>
        <p:spPr>
          <a:xfrm>
            <a:off x="32370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97" name="Google Shape;697;p116"/>
          <p:cNvSpPr txBox="1"/>
          <p:nvPr>
            <p:ph idx="3" type="body"/>
          </p:nvPr>
        </p:nvSpPr>
        <p:spPr>
          <a:xfrm>
            <a:off x="60168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1">
  <p:cSld name="CUSTOM_3_2_1_1_1_1">
    <p:bg>
      <p:bgPr>
        <a:solidFill>
          <a:schemeClr val="lt2"/>
        </a:solidFill>
      </p:bgPr>
    </p:bg>
    <p:spTree>
      <p:nvGrpSpPr>
        <p:cNvPr id="698" name="Shape 698"/>
        <p:cNvGrpSpPr/>
        <p:nvPr/>
      </p:nvGrpSpPr>
      <p:grpSpPr>
        <a:xfrm>
          <a:off x="0" y="0"/>
          <a:ext cx="0" cy="0"/>
          <a:chOff x="0" y="0"/>
          <a:chExt cx="0" cy="0"/>
        </a:xfrm>
      </p:grpSpPr>
      <p:sp>
        <p:nvSpPr>
          <p:cNvPr id="699" name="Google Shape;699;p117"/>
          <p:cNvSpPr/>
          <p:nvPr/>
        </p:nvSpPr>
        <p:spPr>
          <a:xfrm>
            <a:off x="45735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Clr>
                <a:srgbClr val="000000"/>
              </a:buClr>
              <a:buSzPts val="1018"/>
              <a:buFont typeface="Arial"/>
              <a:buNone/>
            </a:pPr>
            <a:r>
              <a:t/>
            </a:r>
            <a:endParaRPr sz="1200">
              <a:solidFill>
                <a:schemeClr val="dk1"/>
              </a:solidFill>
              <a:latin typeface="Inter"/>
              <a:ea typeface="Inter"/>
              <a:cs typeface="Inter"/>
              <a:sym typeface="Inter"/>
            </a:endParaRPr>
          </a:p>
        </p:txBody>
      </p:sp>
      <p:sp>
        <p:nvSpPr>
          <p:cNvPr id="700" name="Google Shape;700;p117"/>
          <p:cNvSpPr/>
          <p:nvPr/>
        </p:nvSpPr>
        <p:spPr>
          <a:xfrm>
            <a:off x="3237075"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a:solidFill>
                <a:schemeClr val="accent1"/>
              </a:solidFill>
              <a:latin typeface="Hanken Grotesk SemiBold"/>
              <a:ea typeface="Hanken Grotesk SemiBold"/>
              <a:cs typeface="Hanken Grotesk SemiBold"/>
              <a:sym typeface="Hanken Grotesk SemiBold"/>
            </a:endParaRPr>
          </a:p>
        </p:txBody>
      </p:sp>
      <p:sp>
        <p:nvSpPr>
          <p:cNvPr id="701" name="Google Shape;701;p117"/>
          <p:cNvSpPr/>
          <p:nvPr/>
        </p:nvSpPr>
        <p:spPr>
          <a:xfrm>
            <a:off x="601680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sz="1200">
              <a:solidFill>
                <a:schemeClr val="dk1"/>
              </a:solidFill>
              <a:latin typeface="Inter"/>
              <a:ea typeface="Inter"/>
              <a:cs typeface="Inter"/>
              <a:sym typeface="Inter"/>
            </a:endParaRPr>
          </a:p>
        </p:txBody>
      </p:sp>
      <p:sp>
        <p:nvSpPr>
          <p:cNvPr id="702" name="Google Shape;702;p117"/>
          <p:cNvSpPr txBox="1"/>
          <p:nvPr>
            <p:ph idx="1" type="body"/>
          </p:nvPr>
        </p:nvSpPr>
        <p:spPr>
          <a:xfrm>
            <a:off x="4572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03" name="Google Shape;703;p117"/>
          <p:cNvSpPr txBox="1"/>
          <p:nvPr>
            <p:ph idx="2" type="body"/>
          </p:nvPr>
        </p:nvSpPr>
        <p:spPr>
          <a:xfrm>
            <a:off x="3237075" y="19019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04" name="Google Shape;704;p117"/>
          <p:cNvSpPr txBox="1"/>
          <p:nvPr>
            <p:ph idx="3" type="body"/>
          </p:nvPr>
        </p:nvSpPr>
        <p:spPr>
          <a:xfrm>
            <a:off x="60168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05" name="Google Shape;705;p117"/>
          <p:cNvSpPr txBox="1"/>
          <p:nvPr>
            <p:ph idx="4" type="subTitle"/>
          </p:nvPr>
        </p:nvSpPr>
        <p:spPr>
          <a:xfrm>
            <a:off x="4572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6" name="Google Shape;706;p117"/>
          <p:cNvSpPr txBox="1"/>
          <p:nvPr>
            <p:ph idx="5" type="subTitle"/>
          </p:nvPr>
        </p:nvSpPr>
        <p:spPr>
          <a:xfrm>
            <a:off x="32370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7" name="Google Shape;707;p117"/>
          <p:cNvSpPr txBox="1"/>
          <p:nvPr>
            <p:ph idx="6" type="subTitle"/>
          </p:nvPr>
        </p:nvSpPr>
        <p:spPr>
          <a:xfrm>
            <a:off x="60168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8" name="Google Shape;708;p11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2">
  <p:cSld name="CUSTOM_3_2_1_1_1_1_1">
    <p:bg>
      <p:bgPr>
        <a:solidFill>
          <a:schemeClr val="lt1"/>
        </a:solidFill>
      </p:bgPr>
    </p:bg>
    <p:spTree>
      <p:nvGrpSpPr>
        <p:cNvPr id="709" name="Shape 709"/>
        <p:cNvGrpSpPr/>
        <p:nvPr/>
      </p:nvGrpSpPr>
      <p:grpSpPr>
        <a:xfrm>
          <a:off x="0" y="0"/>
          <a:ext cx="0" cy="0"/>
          <a:chOff x="0" y="0"/>
          <a:chExt cx="0" cy="0"/>
        </a:xfrm>
      </p:grpSpPr>
      <p:sp>
        <p:nvSpPr>
          <p:cNvPr id="710" name="Google Shape;710;p118"/>
          <p:cNvSpPr txBox="1"/>
          <p:nvPr>
            <p:ph idx="1" type="body"/>
          </p:nvPr>
        </p:nvSpPr>
        <p:spPr>
          <a:xfrm>
            <a:off x="4572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11" name="Google Shape;711;p118"/>
          <p:cNvSpPr txBox="1"/>
          <p:nvPr>
            <p:ph idx="2" type="subTitle"/>
          </p:nvPr>
        </p:nvSpPr>
        <p:spPr>
          <a:xfrm>
            <a:off x="4572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2" name="Google Shape;712;p11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713" name="Google Shape;713;p118"/>
          <p:cNvSpPr txBox="1"/>
          <p:nvPr>
            <p:ph idx="3" type="body"/>
          </p:nvPr>
        </p:nvSpPr>
        <p:spPr>
          <a:xfrm>
            <a:off x="326895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14" name="Google Shape;714;p118"/>
          <p:cNvSpPr txBox="1"/>
          <p:nvPr>
            <p:ph idx="4" type="subTitle"/>
          </p:nvPr>
        </p:nvSpPr>
        <p:spPr>
          <a:xfrm>
            <a:off x="326895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15" name="Google Shape;715;p118"/>
          <p:cNvSpPr txBox="1"/>
          <p:nvPr>
            <p:ph idx="5" type="body"/>
          </p:nvPr>
        </p:nvSpPr>
        <p:spPr>
          <a:xfrm>
            <a:off x="60807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16" name="Google Shape;716;p118"/>
          <p:cNvSpPr txBox="1"/>
          <p:nvPr>
            <p:ph idx="6" type="subTitle"/>
          </p:nvPr>
        </p:nvSpPr>
        <p:spPr>
          <a:xfrm>
            <a:off x="60807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p:cSld name="CUSTOM_3_2_1_1_1_1_1_1">
    <p:bg>
      <p:bgPr>
        <a:solidFill>
          <a:schemeClr val="lt1"/>
        </a:solidFill>
      </p:bgPr>
    </p:bg>
    <p:spTree>
      <p:nvGrpSpPr>
        <p:cNvPr id="717" name="Shape 717"/>
        <p:cNvGrpSpPr/>
        <p:nvPr/>
      </p:nvGrpSpPr>
      <p:grpSpPr>
        <a:xfrm>
          <a:off x="0" y="0"/>
          <a:ext cx="0" cy="0"/>
          <a:chOff x="0" y="0"/>
          <a:chExt cx="0" cy="0"/>
        </a:xfrm>
      </p:grpSpPr>
      <p:sp>
        <p:nvSpPr>
          <p:cNvPr id="718" name="Google Shape;718;p119"/>
          <p:cNvSpPr txBox="1"/>
          <p:nvPr>
            <p:ph idx="1" type="body"/>
          </p:nvPr>
        </p:nvSpPr>
        <p:spPr>
          <a:xfrm>
            <a:off x="2064350" y="1140000"/>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19" name="Google Shape;719;p119"/>
          <p:cNvSpPr txBox="1"/>
          <p:nvPr>
            <p:ph idx="2" type="body"/>
          </p:nvPr>
        </p:nvSpPr>
        <p:spPr>
          <a:xfrm>
            <a:off x="2064350" y="23612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20" name="Google Shape;720;p119"/>
          <p:cNvSpPr txBox="1"/>
          <p:nvPr>
            <p:ph idx="3" type="subTitle"/>
          </p:nvPr>
        </p:nvSpPr>
        <p:spPr>
          <a:xfrm>
            <a:off x="457200" y="11401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1" name="Google Shape;721;p119"/>
          <p:cNvSpPr txBox="1"/>
          <p:nvPr>
            <p:ph idx="4" type="subTitle"/>
          </p:nvPr>
        </p:nvSpPr>
        <p:spPr>
          <a:xfrm>
            <a:off x="457200" y="2361338"/>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2" name="Google Shape;722;p119"/>
          <p:cNvSpPr txBox="1"/>
          <p:nvPr>
            <p:ph idx="5" type="subTitle"/>
          </p:nvPr>
        </p:nvSpPr>
        <p:spPr>
          <a:xfrm>
            <a:off x="457200" y="35826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3" name="Google Shape;723;p119"/>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724" name="Google Shape;724;p119"/>
          <p:cNvSpPr txBox="1"/>
          <p:nvPr>
            <p:ph idx="6" type="body"/>
          </p:nvPr>
        </p:nvSpPr>
        <p:spPr>
          <a:xfrm>
            <a:off x="2064350" y="35825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1">
  <p:cSld name="CUSTOM_3_2_1_1_1_1_1_1_1">
    <p:bg>
      <p:bgPr>
        <a:solidFill>
          <a:schemeClr val="lt2"/>
        </a:solidFill>
      </p:bgPr>
    </p:bg>
    <p:spTree>
      <p:nvGrpSpPr>
        <p:cNvPr id="725" name="Shape 725"/>
        <p:cNvGrpSpPr/>
        <p:nvPr/>
      </p:nvGrpSpPr>
      <p:grpSpPr>
        <a:xfrm>
          <a:off x="0" y="0"/>
          <a:ext cx="0" cy="0"/>
          <a:chOff x="0" y="0"/>
          <a:chExt cx="0" cy="0"/>
        </a:xfrm>
      </p:grpSpPr>
      <p:sp>
        <p:nvSpPr>
          <p:cNvPr id="726" name="Google Shape;726;p120"/>
          <p:cNvSpPr txBox="1"/>
          <p:nvPr>
            <p:ph type="title"/>
          </p:nvPr>
        </p:nvSpPr>
        <p:spPr>
          <a:xfrm>
            <a:off x="457200" y="446825"/>
            <a:ext cx="8229600" cy="569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p:txBody>
      </p:sp>
      <p:sp>
        <p:nvSpPr>
          <p:cNvPr id="727" name="Google Shape;727;p120"/>
          <p:cNvSpPr/>
          <p:nvPr/>
        </p:nvSpPr>
        <p:spPr>
          <a:xfrm>
            <a:off x="457200" y="1289138"/>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728" name="Google Shape;728;p120"/>
          <p:cNvSpPr txBox="1"/>
          <p:nvPr>
            <p:ph idx="1" type="subTitle"/>
          </p:nvPr>
        </p:nvSpPr>
        <p:spPr>
          <a:xfrm>
            <a:off x="457200" y="1289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729" name="Google Shape;729;p120"/>
          <p:cNvSpPr txBox="1"/>
          <p:nvPr>
            <p:ph idx="2" type="body"/>
          </p:nvPr>
        </p:nvSpPr>
        <p:spPr>
          <a:xfrm>
            <a:off x="2749850" y="128912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730" name="Google Shape;730;p120"/>
          <p:cNvSpPr/>
          <p:nvPr/>
        </p:nvSpPr>
        <p:spPr>
          <a:xfrm>
            <a:off x="457200" y="2397125"/>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731" name="Google Shape;731;p120"/>
          <p:cNvSpPr txBox="1"/>
          <p:nvPr>
            <p:ph idx="3" type="subTitle"/>
          </p:nvPr>
        </p:nvSpPr>
        <p:spPr>
          <a:xfrm>
            <a:off x="457200" y="2397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732" name="Google Shape;732;p120"/>
          <p:cNvSpPr/>
          <p:nvPr/>
        </p:nvSpPr>
        <p:spPr>
          <a:xfrm>
            <a:off x="457200" y="3505113"/>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733" name="Google Shape;733;p120"/>
          <p:cNvSpPr txBox="1"/>
          <p:nvPr>
            <p:ph idx="4" type="body"/>
          </p:nvPr>
        </p:nvSpPr>
        <p:spPr>
          <a:xfrm>
            <a:off x="2749800" y="3506400"/>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734" name="Google Shape;734;p120"/>
          <p:cNvSpPr txBox="1"/>
          <p:nvPr>
            <p:ph idx="5" type="body"/>
          </p:nvPr>
        </p:nvSpPr>
        <p:spPr>
          <a:xfrm>
            <a:off x="2749800" y="239777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735" name="Google Shape;735;p120"/>
          <p:cNvSpPr txBox="1"/>
          <p:nvPr>
            <p:ph idx="6" type="subTitle"/>
          </p:nvPr>
        </p:nvSpPr>
        <p:spPr>
          <a:xfrm>
            <a:off x="457200" y="3505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736" name="Google Shape;736;p120"/>
          <p:cNvSpPr/>
          <p:nvPr/>
        </p:nvSpPr>
        <p:spPr>
          <a:xfrm>
            <a:off x="2674650" y="171790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20"/>
          <p:cNvSpPr/>
          <p:nvPr/>
        </p:nvSpPr>
        <p:spPr>
          <a:xfrm>
            <a:off x="2674650" y="28248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20"/>
          <p:cNvSpPr/>
          <p:nvPr/>
        </p:nvSpPr>
        <p:spPr>
          <a:xfrm>
            <a:off x="2674650" y="39317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p:cSld name="CUSTOM_3_1">
    <p:spTree>
      <p:nvGrpSpPr>
        <p:cNvPr id="739" name="Shape 739"/>
        <p:cNvGrpSpPr/>
        <p:nvPr/>
      </p:nvGrpSpPr>
      <p:grpSpPr>
        <a:xfrm>
          <a:off x="0" y="0"/>
          <a:ext cx="0" cy="0"/>
          <a:chOff x="0" y="0"/>
          <a:chExt cx="0" cy="0"/>
        </a:xfrm>
      </p:grpSpPr>
      <p:sp>
        <p:nvSpPr>
          <p:cNvPr id="740" name="Google Shape;740;p121"/>
          <p:cNvSpPr txBox="1"/>
          <p:nvPr>
            <p:ph type="title"/>
          </p:nvPr>
        </p:nvSpPr>
        <p:spPr>
          <a:xfrm>
            <a:off x="457200" y="4462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41" name="Google Shape;741;p121"/>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42" name="Google Shape;742;p121"/>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43" name="Google Shape;743;p121"/>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744" name="Google Shape;744;p121"/>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1">
  <p:cSld name="CUSTOM">
    <p:spTree>
      <p:nvGrpSpPr>
        <p:cNvPr id="745" name="Shape 745"/>
        <p:cNvGrpSpPr/>
        <p:nvPr/>
      </p:nvGrpSpPr>
      <p:grpSpPr>
        <a:xfrm>
          <a:off x="0" y="0"/>
          <a:ext cx="0" cy="0"/>
          <a:chOff x="0" y="0"/>
          <a:chExt cx="0" cy="0"/>
        </a:xfrm>
      </p:grpSpPr>
      <p:sp>
        <p:nvSpPr>
          <p:cNvPr id="746" name="Google Shape;746;p12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47" name="Google Shape;747;p122"/>
          <p:cNvSpPr txBox="1"/>
          <p:nvPr>
            <p:ph idx="1" type="body"/>
          </p:nvPr>
        </p:nvSpPr>
        <p:spPr>
          <a:xfrm>
            <a:off x="457200" y="1140000"/>
            <a:ext cx="4114800" cy="34290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48" name="Google Shape;748;p122"/>
          <p:cNvSpPr/>
          <p:nvPr>
            <p:ph idx="2" type="pic"/>
          </p:nvPr>
        </p:nvSpPr>
        <p:spPr>
          <a:xfrm>
            <a:off x="4774400" y="1368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3456">
          <p15:clr>
            <a:srgbClr val="E46962"/>
          </p15:clr>
        </p15:guide>
      </p15:sldGuideLst>
    </p:ext>
  </p:extLst>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2">
  <p:cSld name="CUSTOM_1">
    <p:spTree>
      <p:nvGrpSpPr>
        <p:cNvPr id="749" name="Shape 749"/>
        <p:cNvGrpSpPr/>
        <p:nvPr/>
      </p:nvGrpSpPr>
      <p:grpSpPr>
        <a:xfrm>
          <a:off x="0" y="0"/>
          <a:ext cx="0" cy="0"/>
          <a:chOff x="0" y="0"/>
          <a:chExt cx="0" cy="0"/>
        </a:xfrm>
      </p:grpSpPr>
      <p:sp>
        <p:nvSpPr>
          <p:cNvPr id="750" name="Google Shape;750;p12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51" name="Google Shape;751;p123"/>
          <p:cNvSpPr txBox="1"/>
          <p:nvPr>
            <p:ph idx="1" type="body"/>
          </p:nvPr>
        </p:nvSpPr>
        <p:spPr>
          <a:xfrm>
            <a:off x="4812625" y="1368600"/>
            <a:ext cx="3874200" cy="32004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52" name="Google Shape;752;p123"/>
          <p:cNvSpPr/>
          <p:nvPr>
            <p:ph idx="2" type="pic"/>
          </p:nvPr>
        </p:nvSpPr>
        <p:spPr>
          <a:xfrm>
            <a:off x="609600" y="1371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3">
  <p:cSld name="CUSTOM_1_1">
    <p:spTree>
      <p:nvGrpSpPr>
        <p:cNvPr id="753" name="Shape 753"/>
        <p:cNvGrpSpPr/>
        <p:nvPr/>
      </p:nvGrpSpPr>
      <p:grpSpPr>
        <a:xfrm>
          <a:off x="0" y="0"/>
          <a:ext cx="0" cy="0"/>
          <a:chOff x="0" y="0"/>
          <a:chExt cx="0" cy="0"/>
        </a:xfrm>
      </p:grpSpPr>
      <p:sp>
        <p:nvSpPr>
          <p:cNvPr id="754" name="Google Shape;754;p12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55" name="Google Shape;755;p124"/>
          <p:cNvSpPr txBox="1"/>
          <p:nvPr>
            <p:ph idx="1" type="body"/>
          </p:nvPr>
        </p:nvSpPr>
        <p:spPr>
          <a:xfrm>
            <a:off x="5334000" y="1418500"/>
            <a:ext cx="3352800" cy="2514600"/>
          </a:xfrm>
          <a:prstGeom prst="rect">
            <a:avLst/>
          </a:prstGeom>
        </p:spPr>
        <p:txBody>
          <a:bodyPr anchorCtr="0" anchor="t" bIns="91425" lIns="91425" spcFirstLastPara="1" rIns="91425" wrap="square" tIns="91425">
            <a:normAutofit/>
          </a:bodyPr>
          <a:lstStyle>
            <a:lvl1pPr indent="-317500" lvl="0" marL="457200">
              <a:lnSpc>
                <a:spcPct val="125000"/>
              </a:lnSpc>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56" name="Google Shape;756;p124"/>
          <p:cNvSpPr/>
          <p:nvPr>
            <p:ph idx="2" type="pic"/>
          </p:nvPr>
        </p:nvSpPr>
        <p:spPr>
          <a:xfrm>
            <a:off x="609600" y="1371600"/>
            <a:ext cx="4586100" cy="2561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1">
  <p:cSld name="CUSTOM_3_1_1">
    <p:spTree>
      <p:nvGrpSpPr>
        <p:cNvPr id="757" name="Shape 757"/>
        <p:cNvGrpSpPr/>
        <p:nvPr/>
      </p:nvGrpSpPr>
      <p:grpSpPr>
        <a:xfrm>
          <a:off x="0" y="0"/>
          <a:ext cx="0" cy="0"/>
          <a:chOff x="0" y="0"/>
          <a:chExt cx="0" cy="0"/>
        </a:xfrm>
      </p:grpSpPr>
      <p:sp>
        <p:nvSpPr>
          <p:cNvPr id="758" name="Google Shape;758;p12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759" name="Google Shape;759;p125"/>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60" name="Google Shape;760;p125"/>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761" name="Google Shape;761;p125"/>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762" name="Google Shape;762;p125"/>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1029150" y="1563750"/>
            <a:ext cx="5715000" cy="2016000"/>
          </a:xfrm>
          <a:prstGeom prst="rect">
            <a:avLst/>
          </a:prstGeom>
        </p:spPr>
        <p:txBody>
          <a:bodyPr anchorCtr="0" anchor="ctr" bIns="91425" lIns="91425" spcFirstLastPara="1" rIns="91425" wrap="square" tIns="91425">
            <a:normAutofit/>
          </a:bodyPr>
          <a:lstStyle>
            <a:lvl1pPr lvl="0">
              <a:spcBef>
                <a:spcPts val="0"/>
              </a:spcBef>
              <a:spcAft>
                <a:spcPts val="0"/>
              </a:spcAft>
              <a:buSzPts val="4000"/>
              <a:buFont typeface="Hanken Grotesk"/>
              <a:buNone/>
              <a:defRPr b="1" sz="4000">
                <a:latin typeface="Hanken Grotesk"/>
                <a:ea typeface="Hanken Grotesk"/>
                <a:cs typeface="Hanken Grotesk"/>
                <a:sym typeface="Hanken Grotesk"/>
              </a:defRPr>
            </a:lvl1pPr>
            <a:lvl2pPr lvl="1" algn="ctr">
              <a:spcBef>
                <a:spcPts val="0"/>
              </a:spcBef>
              <a:spcAft>
                <a:spcPts val="0"/>
              </a:spcAft>
              <a:buSzPts val="4000"/>
              <a:buFont typeface="Hanken Grotesk"/>
              <a:buNone/>
              <a:defRPr b="1" sz="4000">
                <a:latin typeface="Hanken Grotesk"/>
                <a:ea typeface="Hanken Grotesk"/>
                <a:cs typeface="Hanken Grotesk"/>
                <a:sym typeface="Hanken Grotesk"/>
              </a:defRPr>
            </a:lvl2pPr>
            <a:lvl3pPr lvl="2" algn="ctr">
              <a:spcBef>
                <a:spcPts val="0"/>
              </a:spcBef>
              <a:spcAft>
                <a:spcPts val="0"/>
              </a:spcAft>
              <a:buSzPts val="4000"/>
              <a:buFont typeface="Hanken Grotesk"/>
              <a:buNone/>
              <a:defRPr b="1" sz="4000">
                <a:latin typeface="Hanken Grotesk"/>
                <a:ea typeface="Hanken Grotesk"/>
                <a:cs typeface="Hanken Grotesk"/>
                <a:sym typeface="Hanken Grotesk"/>
              </a:defRPr>
            </a:lvl3pPr>
            <a:lvl4pPr lvl="3" algn="ctr">
              <a:spcBef>
                <a:spcPts val="0"/>
              </a:spcBef>
              <a:spcAft>
                <a:spcPts val="0"/>
              </a:spcAft>
              <a:buSzPts val="4000"/>
              <a:buFont typeface="Hanken Grotesk"/>
              <a:buNone/>
              <a:defRPr b="1" sz="4000">
                <a:latin typeface="Hanken Grotesk"/>
                <a:ea typeface="Hanken Grotesk"/>
                <a:cs typeface="Hanken Grotesk"/>
                <a:sym typeface="Hanken Grotesk"/>
              </a:defRPr>
            </a:lvl4pPr>
            <a:lvl5pPr lvl="4" algn="ctr">
              <a:spcBef>
                <a:spcPts val="0"/>
              </a:spcBef>
              <a:spcAft>
                <a:spcPts val="0"/>
              </a:spcAft>
              <a:buSzPts val="4000"/>
              <a:buFont typeface="Hanken Grotesk"/>
              <a:buNone/>
              <a:defRPr b="1" sz="4000">
                <a:latin typeface="Hanken Grotesk"/>
                <a:ea typeface="Hanken Grotesk"/>
                <a:cs typeface="Hanken Grotesk"/>
                <a:sym typeface="Hanken Grotesk"/>
              </a:defRPr>
            </a:lvl5pPr>
            <a:lvl6pPr lvl="5" algn="ctr">
              <a:spcBef>
                <a:spcPts val="0"/>
              </a:spcBef>
              <a:spcAft>
                <a:spcPts val="0"/>
              </a:spcAft>
              <a:buSzPts val="4000"/>
              <a:buFont typeface="Hanken Grotesk"/>
              <a:buNone/>
              <a:defRPr b="1" sz="4000">
                <a:latin typeface="Hanken Grotesk"/>
                <a:ea typeface="Hanken Grotesk"/>
                <a:cs typeface="Hanken Grotesk"/>
                <a:sym typeface="Hanken Grotesk"/>
              </a:defRPr>
            </a:lvl6pPr>
            <a:lvl7pPr lvl="6" algn="ctr">
              <a:spcBef>
                <a:spcPts val="0"/>
              </a:spcBef>
              <a:spcAft>
                <a:spcPts val="0"/>
              </a:spcAft>
              <a:buSzPts val="4000"/>
              <a:buFont typeface="Hanken Grotesk"/>
              <a:buNone/>
              <a:defRPr b="1" sz="4000">
                <a:latin typeface="Hanken Grotesk"/>
                <a:ea typeface="Hanken Grotesk"/>
                <a:cs typeface="Hanken Grotesk"/>
                <a:sym typeface="Hanken Grotesk"/>
              </a:defRPr>
            </a:lvl7pPr>
            <a:lvl8pPr lvl="7" algn="ctr">
              <a:spcBef>
                <a:spcPts val="0"/>
              </a:spcBef>
              <a:spcAft>
                <a:spcPts val="0"/>
              </a:spcAft>
              <a:buSzPts val="4000"/>
              <a:buFont typeface="Hanken Grotesk"/>
              <a:buNone/>
              <a:defRPr b="1" sz="4000">
                <a:latin typeface="Hanken Grotesk"/>
                <a:ea typeface="Hanken Grotesk"/>
                <a:cs typeface="Hanken Grotesk"/>
                <a:sym typeface="Hanken Grotesk"/>
              </a:defRPr>
            </a:lvl8pPr>
            <a:lvl9pPr lvl="8" algn="ctr">
              <a:spcBef>
                <a:spcPts val="0"/>
              </a:spcBef>
              <a:spcAft>
                <a:spcPts val="0"/>
              </a:spcAft>
              <a:buSzPts val="4000"/>
              <a:buFont typeface="Hanken Grotesk"/>
              <a:buNone/>
              <a:defRPr b="1" sz="4000">
                <a:latin typeface="Hanken Grotesk"/>
                <a:ea typeface="Hanken Grotesk"/>
                <a:cs typeface="Hanken Grotesk"/>
                <a:sym typeface="Hanken Grotesk"/>
              </a:defRPr>
            </a:lvl9pPr>
          </a:lstStyle>
          <a:p/>
        </p:txBody>
      </p:sp>
      <p:sp>
        <p:nvSpPr>
          <p:cNvPr id="56" name="Google Shape;56;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E46962"/>
          </p15:clr>
        </p15:guide>
        <p15:guide id="2" pos="432">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2">
    <p:spTree>
      <p:nvGrpSpPr>
        <p:cNvPr id="57" name="Shape 57"/>
        <p:cNvGrpSpPr/>
        <p:nvPr/>
      </p:nvGrpSpPr>
      <p:grpSpPr>
        <a:xfrm>
          <a:off x="0" y="0"/>
          <a:ext cx="0" cy="0"/>
          <a:chOff x="0" y="0"/>
          <a:chExt cx="0" cy="0"/>
        </a:xfrm>
      </p:grpSpPr>
      <p:sp>
        <p:nvSpPr>
          <p:cNvPr id="58" name="Google Shape;58;p1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59" name="Google Shape;59;p15"/>
          <p:cNvSpPr txBox="1"/>
          <p:nvPr>
            <p:ph idx="1" type="body"/>
          </p:nvPr>
        </p:nvSpPr>
        <p:spPr>
          <a:xfrm>
            <a:off x="457200" y="1140000"/>
            <a:ext cx="41148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p:cSld name="CUSTOM_2_1">
    <p:spTree>
      <p:nvGrpSpPr>
        <p:cNvPr id="60" name="Shape 60"/>
        <p:cNvGrpSpPr/>
        <p:nvPr/>
      </p:nvGrpSpPr>
      <p:grpSpPr>
        <a:xfrm>
          <a:off x="0" y="0"/>
          <a:ext cx="0" cy="0"/>
          <a:chOff x="0" y="0"/>
          <a:chExt cx="0" cy="0"/>
        </a:xfrm>
      </p:grpSpPr>
      <p:sp>
        <p:nvSpPr>
          <p:cNvPr id="61" name="Google Shape;61;p1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2" name="Google Shape;62;p16"/>
          <p:cNvSpPr txBox="1"/>
          <p:nvPr>
            <p:ph idx="1" type="subTitle"/>
          </p:nvPr>
        </p:nvSpPr>
        <p:spPr>
          <a:xfrm>
            <a:off x="457200" y="1142050"/>
            <a:ext cx="5519400" cy="4416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63" name="Shape 63"/>
        <p:cNvGrpSpPr/>
        <p:nvPr/>
      </p:nvGrpSpPr>
      <p:grpSpPr>
        <a:xfrm>
          <a:off x="0" y="0"/>
          <a:ext cx="0" cy="0"/>
          <a:chOff x="0" y="0"/>
          <a:chExt cx="0" cy="0"/>
        </a:xfrm>
      </p:grpSpPr>
      <p:sp>
        <p:nvSpPr>
          <p:cNvPr id="64" name="Google Shape;64;p1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5" name="Google Shape;65;p17"/>
          <p:cNvSpPr txBox="1"/>
          <p:nvPr>
            <p:ph idx="1" type="body"/>
          </p:nvPr>
        </p:nvSpPr>
        <p:spPr>
          <a:xfrm>
            <a:off x="457200" y="1140000"/>
            <a:ext cx="82296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p:cSld name="CUSTOM_3_2">
    <p:spTree>
      <p:nvGrpSpPr>
        <p:cNvPr id="66" name="Shape 66"/>
        <p:cNvGrpSpPr/>
        <p:nvPr/>
      </p:nvGrpSpPr>
      <p:grpSpPr>
        <a:xfrm>
          <a:off x="0" y="0"/>
          <a:ext cx="0" cy="0"/>
          <a:chOff x="0" y="0"/>
          <a:chExt cx="0" cy="0"/>
        </a:xfrm>
      </p:grpSpPr>
      <p:sp>
        <p:nvSpPr>
          <p:cNvPr id="67" name="Google Shape;67;p18"/>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8" name="Google Shape;68;p18"/>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69" name="Google Shape;69;p1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70" name="Google Shape;70;p18"/>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71" name="Google Shape;71;p18"/>
          <p:cNvSpPr/>
          <p:nvPr/>
        </p:nvSpPr>
        <p:spPr>
          <a:xfrm>
            <a:off x="740588" y="1452150"/>
            <a:ext cx="350044" cy="350044"/>
          </a:xfrm>
          <a:custGeom>
            <a:rect b="b" l="l" r="r" t="t"/>
            <a:pathLst>
              <a:path extrusionOk="0" h="190500" w="190500">
                <a:moveTo>
                  <a:pt x="182880" y="95250"/>
                </a:moveTo>
                <a:cubicBezTo>
                  <a:pt x="182880" y="143510"/>
                  <a:pt x="143510" y="182880"/>
                  <a:pt x="95250" y="182880"/>
                </a:cubicBezTo>
                <a:cubicBezTo>
                  <a:pt x="46990" y="182880"/>
                  <a:pt x="8255" y="143510"/>
                  <a:pt x="8255" y="95250"/>
                </a:cubicBezTo>
                <a:cubicBezTo>
                  <a:pt x="8255" y="46990"/>
                  <a:pt x="46990" y="8255"/>
                  <a:pt x="95250" y="8255"/>
                </a:cubicBezTo>
                <a:cubicBezTo>
                  <a:pt x="143510" y="8255"/>
                  <a:pt x="182880" y="46990"/>
                  <a:pt x="182880" y="95250"/>
                </a:cubicBezTo>
                <a:close/>
                <a:moveTo>
                  <a:pt x="95250" y="190500"/>
                </a:moveTo>
                <a:cubicBezTo>
                  <a:pt x="147955" y="190500"/>
                  <a:pt x="190500" y="147955"/>
                  <a:pt x="190500" y="95250"/>
                </a:cubicBezTo>
                <a:cubicBezTo>
                  <a:pt x="190500" y="42545"/>
                  <a:pt x="147955" y="0"/>
                  <a:pt x="95250" y="0"/>
                </a:cubicBezTo>
                <a:cubicBezTo>
                  <a:pt x="42545" y="0"/>
                  <a:pt x="0" y="42545"/>
                  <a:pt x="0" y="95250"/>
                </a:cubicBezTo>
                <a:cubicBezTo>
                  <a:pt x="0" y="147955"/>
                  <a:pt x="42545" y="190500"/>
                  <a:pt x="95250" y="190500"/>
                </a:cubicBezTo>
                <a:close/>
                <a:moveTo>
                  <a:pt x="137160" y="98425"/>
                </a:moveTo>
                <a:lnTo>
                  <a:pt x="141605" y="95250"/>
                </a:lnTo>
                <a:lnTo>
                  <a:pt x="137160" y="92075"/>
                </a:lnTo>
                <a:lnTo>
                  <a:pt x="73660" y="44450"/>
                </a:lnTo>
                <a:cubicBezTo>
                  <a:pt x="71755" y="43180"/>
                  <a:pt x="69850" y="43180"/>
                  <a:pt x="68580" y="45085"/>
                </a:cubicBezTo>
                <a:cubicBezTo>
                  <a:pt x="66675" y="46990"/>
                  <a:pt x="67310" y="49530"/>
                  <a:pt x="69215" y="50800"/>
                </a:cubicBezTo>
                <a:lnTo>
                  <a:pt x="128270" y="95250"/>
                </a:lnTo>
                <a:lnTo>
                  <a:pt x="69215" y="139700"/>
                </a:lnTo>
                <a:cubicBezTo>
                  <a:pt x="67310" y="140970"/>
                  <a:pt x="66675" y="143510"/>
                  <a:pt x="68580" y="145415"/>
                </a:cubicBezTo>
                <a:cubicBezTo>
                  <a:pt x="69850" y="147320"/>
                  <a:pt x="71755" y="147320"/>
                  <a:pt x="73660" y="1460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8"/>
          <p:cNvSpPr/>
          <p:nvPr/>
        </p:nvSpPr>
        <p:spPr>
          <a:xfrm>
            <a:off x="740588" y="2679300"/>
            <a:ext cx="350044" cy="350044"/>
          </a:xfrm>
          <a:custGeom>
            <a:rect b="b" l="l" r="r" t="t"/>
            <a:pathLst>
              <a:path extrusionOk="0" h="190500" w="190500">
                <a:moveTo>
                  <a:pt x="182880" y="95250"/>
                </a:moveTo>
                <a:cubicBezTo>
                  <a:pt x="182880" y="143510"/>
                  <a:pt x="143510" y="182880"/>
                  <a:pt x="95250" y="182880"/>
                </a:cubicBezTo>
                <a:cubicBezTo>
                  <a:pt x="46990" y="182880"/>
                  <a:pt x="8255" y="143510"/>
                  <a:pt x="8255" y="95250"/>
                </a:cubicBezTo>
                <a:cubicBezTo>
                  <a:pt x="8255" y="46990"/>
                  <a:pt x="46990" y="8255"/>
                  <a:pt x="95250" y="8255"/>
                </a:cubicBezTo>
                <a:cubicBezTo>
                  <a:pt x="143510" y="8255"/>
                  <a:pt x="182880" y="46990"/>
                  <a:pt x="182880" y="95250"/>
                </a:cubicBezTo>
                <a:close/>
                <a:moveTo>
                  <a:pt x="95250" y="190500"/>
                </a:moveTo>
                <a:cubicBezTo>
                  <a:pt x="147955" y="190500"/>
                  <a:pt x="190500" y="147955"/>
                  <a:pt x="190500" y="95250"/>
                </a:cubicBezTo>
                <a:cubicBezTo>
                  <a:pt x="190500" y="42545"/>
                  <a:pt x="147955" y="0"/>
                  <a:pt x="95250" y="0"/>
                </a:cubicBezTo>
                <a:cubicBezTo>
                  <a:pt x="42545" y="0"/>
                  <a:pt x="0" y="42545"/>
                  <a:pt x="0" y="95250"/>
                </a:cubicBezTo>
                <a:cubicBezTo>
                  <a:pt x="0" y="147955"/>
                  <a:pt x="42545" y="190500"/>
                  <a:pt x="95250" y="190500"/>
                </a:cubicBezTo>
                <a:close/>
                <a:moveTo>
                  <a:pt x="137160" y="98425"/>
                </a:moveTo>
                <a:lnTo>
                  <a:pt x="141605" y="95250"/>
                </a:lnTo>
                <a:lnTo>
                  <a:pt x="137160" y="92075"/>
                </a:lnTo>
                <a:lnTo>
                  <a:pt x="73660" y="44450"/>
                </a:lnTo>
                <a:cubicBezTo>
                  <a:pt x="71755" y="43180"/>
                  <a:pt x="69850" y="43180"/>
                  <a:pt x="68580" y="45085"/>
                </a:cubicBezTo>
                <a:cubicBezTo>
                  <a:pt x="66675" y="46990"/>
                  <a:pt x="67310" y="49530"/>
                  <a:pt x="69215" y="50800"/>
                </a:cubicBezTo>
                <a:lnTo>
                  <a:pt x="128270" y="95250"/>
                </a:lnTo>
                <a:lnTo>
                  <a:pt x="69215" y="139700"/>
                </a:lnTo>
                <a:cubicBezTo>
                  <a:pt x="67310" y="140970"/>
                  <a:pt x="66675" y="143510"/>
                  <a:pt x="68580" y="145415"/>
                </a:cubicBezTo>
                <a:cubicBezTo>
                  <a:pt x="69850" y="147320"/>
                  <a:pt x="71755" y="147320"/>
                  <a:pt x="73660" y="1460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8"/>
          <p:cNvSpPr/>
          <p:nvPr/>
        </p:nvSpPr>
        <p:spPr>
          <a:xfrm>
            <a:off x="740588" y="3894700"/>
            <a:ext cx="350044" cy="350044"/>
          </a:xfrm>
          <a:custGeom>
            <a:rect b="b" l="l" r="r" t="t"/>
            <a:pathLst>
              <a:path extrusionOk="0" h="190500" w="190500">
                <a:moveTo>
                  <a:pt x="182880" y="95250"/>
                </a:moveTo>
                <a:cubicBezTo>
                  <a:pt x="182880" y="143510"/>
                  <a:pt x="143510" y="182880"/>
                  <a:pt x="95250" y="182880"/>
                </a:cubicBezTo>
                <a:cubicBezTo>
                  <a:pt x="46990" y="182880"/>
                  <a:pt x="8255" y="143510"/>
                  <a:pt x="8255" y="95250"/>
                </a:cubicBezTo>
                <a:cubicBezTo>
                  <a:pt x="8255" y="46990"/>
                  <a:pt x="46990" y="8255"/>
                  <a:pt x="95250" y="8255"/>
                </a:cubicBezTo>
                <a:cubicBezTo>
                  <a:pt x="143510" y="8255"/>
                  <a:pt x="182880" y="46990"/>
                  <a:pt x="182880" y="95250"/>
                </a:cubicBezTo>
                <a:close/>
                <a:moveTo>
                  <a:pt x="95250" y="190500"/>
                </a:moveTo>
                <a:cubicBezTo>
                  <a:pt x="147955" y="190500"/>
                  <a:pt x="190500" y="147955"/>
                  <a:pt x="190500" y="95250"/>
                </a:cubicBezTo>
                <a:cubicBezTo>
                  <a:pt x="190500" y="42545"/>
                  <a:pt x="147955" y="0"/>
                  <a:pt x="95250" y="0"/>
                </a:cubicBezTo>
                <a:cubicBezTo>
                  <a:pt x="42545" y="0"/>
                  <a:pt x="0" y="42545"/>
                  <a:pt x="0" y="95250"/>
                </a:cubicBezTo>
                <a:cubicBezTo>
                  <a:pt x="0" y="147955"/>
                  <a:pt x="42545" y="190500"/>
                  <a:pt x="95250" y="190500"/>
                </a:cubicBezTo>
                <a:close/>
                <a:moveTo>
                  <a:pt x="137160" y="98425"/>
                </a:moveTo>
                <a:lnTo>
                  <a:pt x="141605" y="95250"/>
                </a:lnTo>
                <a:lnTo>
                  <a:pt x="137160" y="92075"/>
                </a:lnTo>
                <a:lnTo>
                  <a:pt x="73660" y="44450"/>
                </a:lnTo>
                <a:cubicBezTo>
                  <a:pt x="71755" y="43180"/>
                  <a:pt x="69850" y="43180"/>
                  <a:pt x="68580" y="45085"/>
                </a:cubicBezTo>
                <a:cubicBezTo>
                  <a:pt x="66675" y="46990"/>
                  <a:pt x="67310" y="49530"/>
                  <a:pt x="69215" y="50800"/>
                </a:cubicBezTo>
                <a:lnTo>
                  <a:pt x="128270" y="95250"/>
                </a:lnTo>
                <a:lnTo>
                  <a:pt x="69215" y="139700"/>
                </a:lnTo>
                <a:cubicBezTo>
                  <a:pt x="67310" y="140970"/>
                  <a:pt x="66675" y="143510"/>
                  <a:pt x="68580" y="145415"/>
                </a:cubicBezTo>
                <a:cubicBezTo>
                  <a:pt x="69850" y="147320"/>
                  <a:pt x="71755" y="147320"/>
                  <a:pt x="73660" y="14605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1">
  <p:cSld name="CUSTOM_3_2_3">
    <p:spTree>
      <p:nvGrpSpPr>
        <p:cNvPr id="74" name="Shape 74"/>
        <p:cNvGrpSpPr/>
        <p:nvPr/>
      </p:nvGrpSpPr>
      <p:grpSpPr>
        <a:xfrm>
          <a:off x="0" y="0"/>
          <a:ext cx="0" cy="0"/>
          <a:chOff x="0" y="0"/>
          <a:chExt cx="0" cy="0"/>
        </a:xfrm>
      </p:grpSpPr>
      <p:sp>
        <p:nvSpPr>
          <p:cNvPr id="75" name="Google Shape;75;p19"/>
          <p:cNvSpPr txBox="1"/>
          <p:nvPr>
            <p:ph idx="1" type="body"/>
          </p:nvPr>
        </p:nvSpPr>
        <p:spPr>
          <a:xfrm>
            <a:off x="457200" y="2361293"/>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76" name="Google Shape;76;p19"/>
          <p:cNvSpPr txBox="1"/>
          <p:nvPr>
            <p:ph idx="2" type="body"/>
          </p:nvPr>
        </p:nvSpPr>
        <p:spPr>
          <a:xfrm>
            <a:off x="457200" y="3582599"/>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77" name="Google Shape;77;p19"/>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78" name="Google Shape;78;p19"/>
          <p:cNvSpPr txBox="1"/>
          <p:nvPr>
            <p:ph idx="3" type="body"/>
          </p:nvPr>
        </p:nvSpPr>
        <p:spPr>
          <a:xfrm>
            <a:off x="457200" y="1140000"/>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3">
  <p:cSld name="CUSTOM_3_2_2">
    <p:spTree>
      <p:nvGrpSpPr>
        <p:cNvPr id="79" name="Shape 79"/>
        <p:cNvGrpSpPr/>
        <p:nvPr/>
      </p:nvGrpSpPr>
      <p:grpSpPr>
        <a:xfrm>
          <a:off x="0" y="0"/>
          <a:ext cx="0" cy="0"/>
          <a:chOff x="0" y="0"/>
          <a:chExt cx="0" cy="0"/>
        </a:xfrm>
      </p:grpSpPr>
      <p:sp>
        <p:nvSpPr>
          <p:cNvPr id="80" name="Google Shape;80;p20"/>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81" name="Google Shape;81;p20"/>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82" name="Google Shape;82;p20"/>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83" name="Google Shape;83;p20"/>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84" name="Google Shape;84;p20"/>
          <p:cNvSpPr/>
          <p:nvPr/>
        </p:nvSpPr>
        <p:spPr>
          <a:xfrm>
            <a:off x="734713" y="1452100"/>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1</a:t>
            </a:r>
            <a:endParaRPr b="1" sz="1800">
              <a:solidFill>
                <a:schemeClr val="accent1"/>
              </a:solidFill>
              <a:latin typeface="Hanken Grotesk"/>
              <a:ea typeface="Hanken Grotesk"/>
              <a:cs typeface="Hanken Grotesk"/>
              <a:sym typeface="Hanken Grotesk"/>
            </a:endParaRPr>
          </a:p>
        </p:txBody>
      </p:sp>
      <p:sp>
        <p:nvSpPr>
          <p:cNvPr id="85" name="Google Shape;85;p20"/>
          <p:cNvSpPr/>
          <p:nvPr/>
        </p:nvSpPr>
        <p:spPr>
          <a:xfrm>
            <a:off x="734700" y="2673413"/>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2</a:t>
            </a:r>
            <a:endParaRPr b="1" sz="1800">
              <a:solidFill>
                <a:schemeClr val="accent1"/>
              </a:solidFill>
              <a:latin typeface="Hanken Grotesk"/>
              <a:ea typeface="Hanken Grotesk"/>
              <a:cs typeface="Hanken Grotesk"/>
              <a:sym typeface="Hanken Grotesk"/>
            </a:endParaRPr>
          </a:p>
        </p:txBody>
      </p:sp>
      <p:sp>
        <p:nvSpPr>
          <p:cNvPr id="86" name="Google Shape;86;p20"/>
          <p:cNvSpPr/>
          <p:nvPr/>
        </p:nvSpPr>
        <p:spPr>
          <a:xfrm>
            <a:off x="734725" y="3894738"/>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3</a:t>
            </a:r>
            <a:endParaRPr b="1" sz="1800">
              <a:solidFill>
                <a:schemeClr val="accent1"/>
              </a:solidFill>
              <a:latin typeface="Hanken Grotesk"/>
              <a:ea typeface="Hanken Grotesk"/>
              <a:cs typeface="Hanken Grotesk"/>
              <a:sym typeface="Hanken Grotesk"/>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2">
  <p:cSld name="CUSTOM_3_2_1">
    <p:spTree>
      <p:nvGrpSpPr>
        <p:cNvPr id="87" name="Shape 87"/>
        <p:cNvGrpSpPr/>
        <p:nvPr/>
      </p:nvGrpSpPr>
      <p:grpSpPr>
        <a:xfrm>
          <a:off x="0" y="0"/>
          <a:ext cx="0" cy="0"/>
          <a:chOff x="0" y="0"/>
          <a:chExt cx="0" cy="0"/>
        </a:xfrm>
      </p:grpSpPr>
      <p:sp>
        <p:nvSpPr>
          <p:cNvPr id="88" name="Google Shape;88;p21"/>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89" name="Google Shape;89;p21"/>
          <p:cNvSpPr txBox="1"/>
          <p:nvPr>
            <p:ph idx="2" type="body"/>
          </p:nvPr>
        </p:nvSpPr>
        <p:spPr>
          <a:xfrm>
            <a:off x="32370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90" name="Google Shape;90;p21"/>
          <p:cNvSpPr txBox="1"/>
          <p:nvPr>
            <p:ph idx="3" type="body"/>
          </p:nvPr>
        </p:nvSpPr>
        <p:spPr>
          <a:xfrm>
            <a:off x="60168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91" name="Google Shape;91;p21"/>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cxnSp>
        <p:nvCxnSpPr>
          <p:cNvPr id="92" name="Google Shape;92;p21"/>
          <p:cNvCxnSpPr/>
          <p:nvPr/>
        </p:nvCxnSpPr>
        <p:spPr>
          <a:xfrm>
            <a:off x="4572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93" name="Google Shape;93;p21"/>
          <p:cNvCxnSpPr/>
          <p:nvPr/>
        </p:nvCxnSpPr>
        <p:spPr>
          <a:xfrm>
            <a:off x="32370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94" name="Google Shape;94;p21"/>
          <p:cNvCxnSpPr/>
          <p:nvPr/>
        </p:nvCxnSpPr>
        <p:spPr>
          <a:xfrm>
            <a:off x="6016800" y="1599075"/>
            <a:ext cx="0" cy="219990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CUSTOM_4">
    <p:bg>
      <p:bgPr>
        <a:solidFill>
          <a:schemeClr val="lt2"/>
        </a:solidFill>
      </p:bgPr>
    </p:bg>
    <p:spTree>
      <p:nvGrpSpPr>
        <p:cNvPr id="95" name="Shape 95"/>
        <p:cNvGrpSpPr/>
        <p:nvPr/>
      </p:nvGrpSpPr>
      <p:grpSpPr>
        <a:xfrm>
          <a:off x="0" y="0"/>
          <a:ext cx="0" cy="0"/>
          <a:chOff x="0" y="0"/>
          <a:chExt cx="0" cy="0"/>
        </a:xfrm>
      </p:grpSpPr>
      <p:sp>
        <p:nvSpPr>
          <p:cNvPr id="96" name="Google Shape;96;p22"/>
          <p:cNvSpPr txBox="1"/>
          <p:nvPr>
            <p:ph type="title"/>
          </p:nvPr>
        </p:nvSpPr>
        <p:spPr>
          <a:xfrm>
            <a:off x="457200" y="448056"/>
            <a:ext cx="8229600" cy="576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7" name="Google Shape;97;p22"/>
          <p:cNvSpPr/>
          <p:nvPr/>
        </p:nvSpPr>
        <p:spPr>
          <a:xfrm>
            <a:off x="4572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98" name="Google Shape;98;p22"/>
          <p:cNvSpPr/>
          <p:nvPr/>
        </p:nvSpPr>
        <p:spPr>
          <a:xfrm>
            <a:off x="32370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99" name="Google Shape;99;p22"/>
          <p:cNvSpPr/>
          <p:nvPr/>
        </p:nvSpPr>
        <p:spPr>
          <a:xfrm>
            <a:off x="60168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100" name="Google Shape;100;p22"/>
          <p:cNvCxnSpPr/>
          <p:nvPr/>
        </p:nvCxnSpPr>
        <p:spPr>
          <a:xfrm flipH="1" rot="10800000">
            <a:off x="457200" y="4343400"/>
            <a:ext cx="2606100" cy="2100"/>
          </a:xfrm>
          <a:prstGeom prst="straightConnector1">
            <a:avLst/>
          </a:prstGeom>
          <a:noFill/>
          <a:ln cap="flat" cmpd="sng" w="38100">
            <a:solidFill>
              <a:schemeClr val="accent1"/>
            </a:solidFill>
            <a:prstDash val="solid"/>
            <a:round/>
            <a:headEnd len="med" w="med" type="none"/>
            <a:tailEnd len="med" w="med" type="none"/>
          </a:ln>
        </p:spPr>
      </p:cxnSp>
      <p:cxnSp>
        <p:nvCxnSpPr>
          <p:cNvPr id="101" name="Google Shape;101;p22"/>
          <p:cNvCxnSpPr/>
          <p:nvPr/>
        </p:nvCxnSpPr>
        <p:spPr>
          <a:xfrm flipH="1" rot="10800000">
            <a:off x="3237000" y="4343400"/>
            <a:ext cx="2606100" cy="2100"/>
          </a:xfrm>
          <a:prstGeom prst="straightConnector1">
            <a:avLst/>
          </a:prstGeom>
          <a:noFill/>
          <a:ln cap="flat" cmpd="sng" w="38100">
            <a:solidFill>
              <a:schemeClr val="accent3"/>
            </a:solidFill>
            <a:prstDash val="solid"/>
            <a:round/>
            <a:headEnd len="med" w="med" type="none"/>
            <a:tailEnd len="med" w="med" type="none"/>
          </a:ln>
        </p:spPr>
      </p:cxnSp>
      <p:cxnSp>
        <p:nvCxnSpPr>
          <p:cNvPr id="102" name="Google Shape;102;p22"/>
          <p:cNvCxnSpPr/>
          <p:nvPr/>
        </p:nvCxnSpPr>
        <p:spPr>
          <a:xfrm flipH="1" rot="10800000">
            <a:off x="6016800" y="4343400"/>
            <a:ext cx="2606100" cy="2100"/>
          </a:xfrm>
          <a:prstGeom prst="straightConnector1">
            <a:avLst/>
          </a:prstGeom>
          <a:noFill/>
          <a:ln cap="flat" cmpd="sng" w="38100">
            <a:solidFill>
              <a:schemeClr val="accent2"/>
            </a:solidFill>
            <a:prstDash val="solid"/>
            <a:round/>
            <a:headEnd len="med" w="med" type="none"/>
            <a:tailEnd len="med" w="med" type="none"/>
          </a:ln>
        </p:spPr>
      </p:cxnSp>
      <p:sp>
        <p:nvSpPr>
          <p:cNvPr id="103" name="Google Shape;103;p22"/>
          <p:cNvSpPr txBox="1"/>
          <p:nvPr>
            <p:ph idx="1" type="body"/>
          </p:nvPr>
        </p:nvSpPr>
        <p:spPr>
          <a:xfrm>
            <a:off x="4572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04" name="Google Shape;104;p22"/>
          <p:cNvSpPr txBox="1"/>
          <p:nvPr>
            <p:ph idx="2" type="body"/>
          </p:nvPr>
        </p:nvSpPr>
        <p:spPr>
          <a:xfrm>
            <a:off x="32370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05" name="Google Shape;105;p22"/>
          <p:cNvSpPr txBox="1"/>
          <p:nvPr>
            <p:ph idx="3" type="body"/>
          </p:nvPr>
        </p:nvSpPr>
        <p:spPr>
          <a:xfrm>
            <a:off x="6016800" y="1484573"/>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6">
  <p:cSld name="CUSTOM_3_2_1_2">
    <p:spTree>
      <p:nvGrpSpPr>
        <p:cNvPr id="106" name="Shape 106"/>
        <p:cNvGrpSpPr/>
        <p:nvPr/>
      </p:nvGrpSpPr>
      <p:grpSpPr>
        <a:xfrm>
          <a:off x="0" y="0"/>
          <a:ext cx="0" cy="0"/>
          <a:chOff x="0" y="0"/>
          <a:chExt cx="0" cy="0"/>
        </a:xfrm>
      </p:grpSpPr>
      <p:sp>
        <p:nvSpPr>
          <p:cNvPr id="107" name="Google Shape;107;p23"/>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08" name="Google Shape;108;p23"/>
          <p:cNvSpPr txBox="1"/>
          <p:nvPr>
            <p:ph idx="2" type="body"/>
          </p:nvPr>
        </p:nvSpPr>
        <p:spPr>
          <a:xfrm>
            <a:off x="32370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09" name="Google Shape;109;p23"/>
          <p:cNvSpPr txBox="1"/>
          <p:nvPr>
            <p:ph idx="3" type="body"/>
          </p:nvPr>
        </p:nvSpPr>
        <p:spPr>
          <a:xfrm>
            <a:off x="60168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10" name="Google Shape;110;p2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4">
  <p:cSld name="CUSTOM_3_2_1_1">
    <p:spTree>
      <p:nvGrpSpPr>
        <p:cNvPr id="111" name="Shape 111"/>
        <p:cNvGrpSpPr/>
        <p:nvPr/>
      </p:nvGrpSpPr>
      <p:grpSpPr>
        <a:xfrm>
          <a:off x="0" y="0"/>
          <a:ext cx="0" cy="0"/>
          <a:chOff x="0" y="0"/>
          <a:chExt cx="0" cy="0"/>
        </a:xfrm>
      </p:grpSpPr>
      <p:sp>
        <p:nvSpPr>
          <p:cNvPr id="112" name="Google Shape;112;p24"/>
          <p:cNvSpPr txBox="1"/>
          <p:nvPr>
            <p:ph idx="1" type="body"/>
          </p:nvPr>
        </p:nvSpPr>
        <p:spPr>
          <a:xfrm>
            <a:off x="4891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113" name="Google Shape;113;p24"/>
          <p:cNvSpPr txBox="1"/>
          <p:nvPr>
            <p:ph idx="2" type="body"/>
          </p:nvPr>
        </p:nvSpPr>
        <p:spPr>
          <a:xfrm>
            <a:off x="32689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114" name="Google Shape;114;p24"/>
          <p:cNvSpPr txBox="1"/>
          <p:nvPr>
            <p:ph idx="3" type="body"/>
          </p:nvPr>
        </p:nvSpPr>
        <p:spPr>
          <a:xfrm>
            <a:off x="60487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115" name="Google Shape;115;p24"/>
          <p:cNvSpPr/>
          <p:nvPr/>
        </p:nvSpPr>
        <p:spPr>
          <a:xfrm>
            <a:off x="1333794"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1</a:t>
            </a:r>
            <a:endParaRPr b="1" sz="2800">
              <a:solidFill>
                <a:schemeClr val="accent1"/>
              </a:solidFill>
              <a:latin typeface="Hanken Grotesk"/>
              <a:ea typeface="Hanken Grotesk"/>
              <a:cs typeface="Hanken Grotesk"/>
              <a:sym typeface="Hanken Grotesk"/>
            </a:endParaRPr>
          </a:p>
        </p:txBody>
      </p:sp>
      <p:sp>
        <p:nvSpPr>
          <p:cNvPr id="116" name="Google Shape;116;p24"/>
          <p:cNvSpPr/>
          <p:nvPr/>
        </p:nvSpPr>
        <p:spPr>
          <a:xfrm>
            <a:off x="4113597"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2</a:t>
            </a:r>
            <a:endParaRPr b="1" sz="2800">
              <a:solidFill>
                <a:schemeClr val="accent1"/>
              </a:solidFill>
              <a:latin typeface="Hanken Grotesk"/>
              <a:ea typeface="Hanken Grotesk"/>
              <a:cs typeface="Hanken Grotesk"/>
              <a:sym typeface="Hanken Grotesk"/>
            </a:endParaRPr>
          </a:p>
        </p:txBody>
      </p:sp>
      <p:sp>
        <p:nvSpPr>
          <p:cNvPr id="117" name="Google Shape;117;p24"/>
          <p:cNvSpPr/>
          <p:nvPr/>
        </p:nvSpPr>
        <p:spPr>
          <a:xfrm>
            <a:off x="6893399"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3</a:t>
            </a:r>
            <a:endParaRPr b="1" sz="2800">
              <a:solidFill>
                <a:schemeClr val="accent1"/>
              </a:solidFill>
              <a:latin typeface="Hanken Grotesk"/>
              <a:ea typeface="Hanken Grotesk"/>
              <a:cs typeface="Hanken Grotesk"/>
              <a:sym typeface="Hanken Grotesk"/>
            </a:endParaRPr>
          </a:p>
        </p:txBody>
      </p:sp>
      <p:sp>
        <p:nvSpPr>
          <p:cNvPr id="118" name="Google Shape;118;p2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5">
  <p:cSld name="CUSTOM_3_2_1_1_1">
    <p:bg>
      <p:bgPr>
        <a:solidFill>
          <a:schemeClr val="lt2"/>
        </a:solidFill>
      </p:bgPr>
    </p:bg>
    <p:spTree>
      <p:nvGrpSpPr>
        <p:cNvPr id="119" name="Shape 119"/>
        <p:cNvGrpSpPr/>
        <p:nvPr/>
      </p:nvGrpSpPr>
      <p:grpSpPr>
        <a:xfrm>
          <a:off x="0" y="0"/>
          <a:ext cx="0" cy="0"/>
          <a:chOff x="0" y="0"/>
          <a:chExt cx="0" cy="0"/>
        </a:xfrm>
      </p:grpSpPr>
      <p:sp>
        <p:nvSpPr>
          <p:cNvPr id="120" name="Google Shape;120;p25"/>
          <p:cNvSpPr txBox="1"/>
          <p:nvPr>
            <p:ph idx="1" type="body"/>
          </p:nvPr>
        </p:nvSpPr>
        <p:spPr>
          <a:xfrm>
            <a:off x="4572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21" name="Google Shape;121;p2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122" name="Google Shape;122;p25"/>
          <p:cNvSpPr/>
          <p:nvPr/>
        </p:nvSpPr>
        <p:spPr>
          <a:xfrm>
            <a:off x="4572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1</a:t>
            </a:r>
            <a:endParaRPr b="1" sz="1800">
              <a:solidFill>
                <a:schemeClr val="lt1"/>
              </a:solidFill>
              <a:latin typeface="Hanken Grotesk"/>
              <a:ea typeface="Hanken Grotesk"/>
              <a:cs typeface="Hanken Grotesk"/>
              <a:sym typeface="Hanken Grotesk"/>
            </a:endParaRPr>
          </a:p>
        </p:txBody>
      </p:sp>
      <p:sp>
        <p:nvSpPr>
          <p:cNvPr id="123" name="Google Shape;123;p25"/>
          <p:cNvSpPr/>
          <p:nvPr/>
        </p:nvSpPr>
        <p:spPr>
          <a:xfrm>
            <a:off x="32370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2</a:t>
            </a:r>
            <a:endParaRPr b="1" sz="1800">
              <a:solidFill>
                <a:schemeClr val="lt1"/>
              </a:solidFill>
              <a:latin typeface="Hanken Grotesk"/>
              <a:ea typeface="Hanken Grotesk"/>
              <a:cs typeface="Hanken Grotesk"/>
              <a:sym typeface="Hanken Grotesk"/>
            </a:endParaRPr>
          </a:p>
        </p:txBody>
      </p:sp>
      <p:sp>
        <p:nvSpPr>
          <p:cNvPr id="124" name="Google Shape;124;p25"/>
          <p:cNvSpPr/>
          <p:nvPr/>
        </p:nvSpPr>
        <p:spPr>
          <a:xfrm>
            <a:off x="60168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3</a:t>
            </a:r>
            <a:endParaRPr b="1" sz="1800">
              <a:solidFill>
                <a:schemeClr val="lt1"/>
              </a:solidFill>
              <a:latin typeface="Hanken Grotesk"/>
              <a:ea typeface="Hanken Grotesk"/>
              <a:cs typeface="Hanken Grotesk"/>
              <a:sym typeface="Hanken Grotesk"/>
            </a:endParaRPr>
          </a:p>
        </p:txBody>
      </p:sp>
      <p:sp>
        <p:nvSpPr>
          <p:cNvPr id="125" name="Google Shape;125;p25"/>
          <p:cNvSpPr txBox="1"/>
          <p:nvPr>
            <p:ph idx="2" type="body"/>
          </p:nvPr>
        </p:nvSpPr>
        <p:spPr>
          <a:xfrm>
            <a:off x="32370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126" name="Google Shape;126;p25"/>
          <p:cNvSpPr txBox="1"/>
          <p:nvPr>
            <p:ph idx="3" type="body"/>
          </p:nvPr>
        </p:nvSpPr>
        <p:spPr>
          <a:xfrm>
            <a:off x="60168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1">
  <p:cSld name="CUSTOM_3_2_1_1_1_1">
    <p:bg>
      <p:bgPr>
        <a:solidFill>
          <a:schemeClr val="lt2"/>
        </a:solidFill>
      </p:bgPr>
    </p:bg>
    <p:spTree>
      <p:nvGrpSpPr>
        <p:cNvPr id="127" name="Shape 127"/>
        <p:cNvGrpSpPr/>
        <p:nvPr/>
      </p:nvGrpSpPr>
      <p:grpSpPr>
        <a:xfrm>
          <a:off x="0" y="0"/>
          <a:ext cx="0" cy="0"/>
          <a:chOff x="0" y="0"/>
          <a:chExt cx="0" cy="0"/>
        </a:xfrm>
      </p:grpSpPr>
      <p:sp>
        <p:nvSpPr>
          <p:cNvPr id="128" name="Google Shape;128;p26"/>
          <p:cNvSpPr/>
          <p:nvPr/>
        </p:nvSpPr>
        <p:spPr>
          <a:xfrm>
            <a:off x="45735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Clr>
                <a:srgbClr val="000000"/>
              </a:buClr>
              <a:buSzPts val="1018"/>
              <a:buFont typeface="Arial"/>
              <a:buNone/>
            </a:pPr>
            <a:r>
              <a:t/>
            </a:r>
            <a:endParaRPr sz="1200">
              <a:solidFill>
                <a:schemeClr val="dk1"/>
              </a:solidFill>
              <a:latin typeface="Inter"/>
              <a:ea typeface="Inter"/>
              <a:cs typeface="Inter"/>
              <a:sym typeface="Inter"/>
            </a:endParaRPr>
          </a:p>
        </p:txBody>
      </p:sp>
      <p:sp>
        <p:nvSpPr>
          <p:cNvPr id="129" name="Google Shape;129;p26"/>
          <p:cNvSpPr/>
          <p:nvPr/>
        </p:nvSpPr>
        <p:spPr>
          <a:xfrm>
            <a:off x="3237075"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a:solidFill>
                <a:schemeClr val="accent1"/>
              </a:solidFill>
              <a:latin typeface="Hanken Grotesk SemiBold"/>
              <a:ea typeface="Hanken Grotesk SemiBold"/>
              <a:cs typeface="Hanken Grotesk SemiBold"/>
              <a:sym typeface="Hanken Grotesk SemiBold"/>
            </a:endParaRPr>
          </a:p>
        </p:txBody>
      </p:sp>
      <p:sp>
        <p:nvSpPr>
          <p:cNvPr id="130" name="Google Shape;130;p26"/>
          <p:cNvSpPr/>
          <p:nvPr/>
        </p:nvSpPr>
        <p:spPr>
          <a:xfrm>
            <a:off x="601680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sz="1200">
              <a:solidFill>
                <a:schemeClr val="dk1"/>
              </a:solidFill>
              <a:latin typeface="Inter"/>
              <a:ea typeface="Inter"/>
              <a:cs typeface="Inter"/>
              <a:sym typeface="Inter"/>
            </a:endParaRPr>
          </a:p>
        </p:txBody>
      </p:sp>
      <p:sp>
        <p:nvSpPr>
          <p:cNvPr id="131" name="Google Shape;131;p26"/>
          <p:cNvSpPr txBox="1"/>
          <p:nvPr>
            <p:ph idx="1" type="body"/>
          </p:nvPr>
        </p:nvSpPr>
        <p:spPr>
          <a:xfrm>
            <a:off x="4572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32" name="Google Shape;132;p26"/>
          <p:cNvSpPr txBox="1"/>
          <p:nvPr>
            <p:ph idx="2" type="body"/>
          </p:nvPr>
        </p:nvSpPr>
        <p:spPr>
          <a:xfrm>
            <a:off x="3237075" y="19019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33" name="Google Shape;133;p26"/>
          <p:cNvSpPr txBox="1"/>
          <p:nvPr>
            <p:ph idx="3" type="body"/>
          </p:nvPr>
        </p:nvSpPr>
        <p:spPr>
          <a:xfrm>
            <a:off x="60168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34" name="Google Shape;134;p26"/>
          <p:cNvSpPr txBox="1"/>
          <p:nvPr>
            <p:ph idx="4" type="subTitle"/>
          </p:nvPr>
        </p:nvSpPr>
        <p:spPr>
          <a:xfrm>
            <a:off x="4572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26"/>
          <p:cNvSpPr txBox="1"/>
          <p:nvPr>
            <p:ph idx="5" type="subTitle"/>
          </p:nvPr>
        </p:nvSpPr>
        <p:spPr>
          <a:xfrm>
            <a:off x="32370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6" name="Google Shape;136;p26"/>
          <p:cNvSpPr txBox="1"/>
          <p:nvPr>
            <p:ph idx="6" type="subTitle"/>
          </p:nvPr>
        </p:nvSpPr>
        <p:spPr>
          <a:xfrm>
            <a:off x="60168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7" name="Google Shape;137;p2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2">
  <p:cSld name="CUSTOM_3_2_1_1_1_1_1">
    <p:bg>
      <p:bgPr>
        <a:solidFill>
          <a:schemeClr val="lt1"/>
        </a:solidFill>
      </p:bgPr>
    </p:bg>
    <p:spTree>
      <p:nvGrpSpPr>
        <p:cNvPr id="138" name="Shape 138"/>
        <p:cNvGrpSpPr/>
        <p:nvPr/>
      </p:nvGrpSpPr>
      <p:grpSpPr>
        <a:xfrm>
          <a:off x="0" y="0"/>
          <a:ext cx="0" cy="0"/>
          <a:chOff x="0" y="0"/>
          <a:chExt cx="0" cy="0"/>
        </a:xfrm>
      </p:grpSpPr>
      <p:sp>
        <p:nvSpPr>
          <p:cNvPr id="139" name="Google Shape;139;p27"/>
          <p:cNvSpPr txBox="1"/>
          <p:nvPr>
            <p:ph idx="1" type="body"/>
          </p:nvPr>
        </p:nvSpPr>
        <p:spPr>
          <a:xfrm>
            <a:off x="4572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40" name="Google Shape;140;p27"/>
          <p:cNvSpPr txBox="1"/>
          <p:nvPr>
            <p:ph idx="2" type="subTitle"/>
          </p:nvPr>
        </p:nvSpPr>
        <p:spPr>
          <a:xfrm>
            <a:off x="4572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1" name="Google Shape;141;p2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142" name="Google Shape;142;p27"/>
          <p:cNvSpPr txBox="1"/>
          <p:nvPr>
            <p:ph idx="3" type="body"/>
          </p:nvPr>
        </p:nvSpPr>
        <p:spPr>
          <a:xfrm>
            <a:off x="326895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43" name="Google Shape;143;p27"/>
          <p:cNvSpPr txBox="1"/>
          <p:nvPr>
            <p:ph idx="4" type="subTitle"/>
          </p:nvPr>
        </p:nvSpPr>
        <p:spPr>
          <a:xfrm>
            <a:off x="326895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4" name="Google Shape;144;p27"/>
          <p:cNvSpPr txBox="1"/>
          <p:nvPr>
            <p:ph idx="5" type="body"/>
          </p:nvPr>
        </p:nvSpPr>
        <p:spPr>
          <a:xfrm>
            <a:off x="60807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45" name="Google Shape;145;p27"/>
          <p:cNvSpPr txBox="1"/>
          <p:nvPr>
            <p:ph idx="6" type="subTitle"/>
          </p:nvPr>
        </p:nvSpPr>
        <p:spPr>
          <a:xfrm>
            <a:off x="60807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p:cSld name="CUSTOM_3_2_1_1_1_1_1_1">
    <p:bg>
      <p:bgPr>
        <a:solidFill>
          <a:schemeClr val="lt1"/>
        </a:solidFill>
      </p:bgPr>
    </p:bg>
    <p:spTree>
      <p:nvGrpSpPr>
        <p:cNvPr id="146" name="Shape 146"/>
        <p:cNvGrpSpPr/>
        <p:nvPr/>
      </p:nvGrpSpPr>
      <p:grpSpPr>
        <a:xfrm>
          <a:off x="0" y="0"/>
          <a:ext cx="0" cy="0"/>
          <a:chOff x="0" y="0"/>
          <a:chExt cx="0" cy="0"/>
        </a:xfrm>
      </p:grpSpPr>
      <p:sp>
        <p:nvSpPr>
          <p:cNvPr id="147" name="Google Shape;147;p28"/>
          <p:cNvSpPr txBox="1"/>
          <p:nvPr>
            <p:ph idx="1" type="body"/>
          </p:nvPr>
        </p:nvSpPr>
        <p:spPr>
          <a:xfrm>
            <a:off x="2064350" y="1140000"/>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48" name="Google Shape;148;p28"/>
          <p:cNvSpPr txBox="1"/>
          <p:nvPr>
            <p:ph idx="2" type="body"/>
          </p:nvPr>
        </p:nvSpPr>
        <p:spPr>
          <a:xfrm>
            <a:off x="2064350" y="23612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49" name="Google Shape;149;p28"/>
          <p:cNvSpPr txBox="1"/>
          <p:nvPr>
            <p:ph idx="3" type="subTitle"/>
          </p:nvPr>
        </p:nvSpPr>
        <p:spPr>
          <a:xfrm>
            <a:off x="457200" y="11401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0" name="Google Shape;150;p28"/>
          <p:cNvSpPr txBox="1"/>
          <p:nvPr>
            <p:ph idx="4" type="subTitle"/>
          </p:nvPr>
        </p:nvSpPr>
        <p:spPr>
          <a:xfrm>
            <a:off x="457200" y="2361338"/>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1" name="Google Shape;151;p28"/>
          <p:cNvSpPr txBox="1"/>
          <p:nvPr>
            <p:ph idx="5" type="subTitle"/>
          </p:nvPr>
        </p:nvSpPr>
        <p:spPr>
          <a:xfrm>
            <a:off x="457200" y="35826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2" name="Google Shape;152;p2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153" name="Google Shape;153;p28"/>
          <p:cNvSpPr txBox="1"/>
          <p:nvPr>
            <p:ph idx="6" type="body"/>
          </p:nvPr>
        </p:nvSpPr>
        <p:spPr>
          <a:xfrm>
            <a:off x="2064350" y="35825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1">
  <p:cSld name="CUSTOM_3_2_1_1_1_1_1_1_1">
    <p:bg>
      <p:bgPr>
        <a:solidFill>
          <a:schemeClr val="lt2"/>
        </a:solidFill>
      </p:bgPr>
    </p:bg>
    <p:spTree>
      <p:nvGrpSpPr>
        <p:cNvPr id="154" name="Shape 154"/>
        <p:cNvGrpSpPr/>
        <p:nvPr/>
      </p:nvGrpSpPr>
      <p:grpSpPr>
        <a:xfrm>
          <a:off x="0" y="0"/>
          <a:ext cx="0" cy="0"/>
          <a:chOff x="0" y="0"/>
          <a:chExt cx="0" cy="0"/>
        </a:xfrm>
      </p:grpSpPr>
      <p:sp>
        <p:nvSpPr>
          <p:cNvPr id="155" name="Google Shape;155;p29"/>
          <p:cNvSpPr txBox="1"/>
          <p:nvPr>
            <p:ph type="title"/>
          </p:nvPr>
        </p:nvSpPr>
        <p:spPr>
          <a:xfrm>
            <a:off x="457200" y="446825"/>
            <a:ext cx="8229600" cy="569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p:txBody>
      </p:sp>
      <p:sp>
        <p:nvSpPr>
          <p:cNvPr id="156" name="Google Shape;156;p29"/>
          <p:cNvSpPr/>
          <p:nvPr/>
        </p:nvSpPr>
        <p:spPr>
          <a:xfrm>
            <a:off x="457200" y="1289138"/>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157" name="Google Shape;157;p29"/>
          <p:cNvSpPr txBox="1"/>
          <p:nvPr>
            <p:ph idx="1" type="subTitle"/>
          </p:nvPr>
        </p:nvSpPr>
        <p:spPr>
          <a:xfrm>
            <a:off x="457200" y="1289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158" name="Google Shape;158;p29"/>
          <p:cNvSpPr txBox="1"/>
          <p:nvPr>
            <p:ph idx="2" type="body"/>
          </p:nvPr>
        </p:nvSpPr>
        <p:spPr>
          <a:xfrm>
            <a:off x="2749850" y="128912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159" name="Google Shape;159;p29"/>
          <p:cNvSpPr/>
          <p:nvPr/>
        </p:nvSpPr>
        <p:spPr>
          <a:xfrm>
            <a:off x="457200" y="2397125"/>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160" name="Google Shape;160;p29"/>
          <p:cNvSpPr txBox="1"/>
          <p:nvPr>
            <p:ph idx="3" type="subTitle"/>
          </p:nvPr>
        </p:nvSpPr>
        <p:spPr>
          <a:xfrm>
            <a:off x="457200" y="2397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161" name="Google Shape;161;p29"/>
          <p:cNvSpPr/>
          <p:nvPr/>
        </p:nvSpPr>
        <p:spPr>
          <a:xfrm>
            <a:off x="457200" y="3505113"/>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162" name="Google Shape;162;p29"/>
          <p:cNvSpPr txBox="1"/>
          <p:nvPr>
            <p:ph idx="4" type="body"/>
          </p:nvPr>
        </p:nvSpPr>
        <p:spPr>
          <a:xfrm>
            <a:off x="2749800" y="3506400"/>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163" name="Google Shape;163;p29"/>
          <p:cNvSpPr txBox="1"/>
          <p:nvPr>
            <p:ph idx="5" type="body"/>
          </p:nvPr>
        </p:nvSpPr>
        <p:spPr>
          <a:xfrm>
            <a:off x="2749800" y="239777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164" name="Google Shape;164;p29"/>
          <p:cNvSpPr txBox="1"/>
          <p:nvPr>
            <p:ph idx="6" type="subTitle"/>
          </p:nvPr>
        </p:nvSpPr>
        <p:spPr>
          <a:xfrm>
            <a:off x="457200" y="3505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165" name="Google Shape;165;p29"/>
          <p:cNvSpPr/>
          <p:nvPr/>
        </p:nvSpPr>
        <p:spPr>
          <a:xfrm>
            <a:off x="2674650" y="171790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9"/>
          <p:cNvSpPr/>
          <p:nvPr/>
        </p:nvSpPr>
        <p:spPr>
          <a:xfrm>
            <a:off x="2674650" y="28248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9"/>
          <p:cNvSpPr/>
          <p:nvPr/>
        </p:nvSpPr>
        <p:spPr>
          <a:xfrm>
            <a:off x="2674650" y="39317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p:cSld name="CUSTOM_3_1">
    <p:spTree>
      <p:nvGrpSpPr>
        <p:cNvPr id="168" name="Shape 168"/>
        <p:cNvGrpSpPr/>
        <p:nvPr/>
      </p:nvGrpSpPr>
      <p:grpSpPr>
        <a:xfrm>
          <a:off x="0" y="0"/>
          <a:ext cx="0" cy="0"/>
          <a:chOff x="0" y="0"/>
          <a:chExt cx="0" cy="0"/>
        </a:xfrm>
      </p:grpSpPr>
      <p:sp>
        <p:nvSpPr>
          <p:cNvPr id="169" name="Google Shape;169;p30"/>
          <p:cNvSpPr txBox="1"/>
          <p:nvPr>
            <p:ph type="title"/>
          </p:nvPr>
        </p:nvSpPr>
        <p:spPr>
          <a:xfrm>
            <a:off x="457200" y="4462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0" name="Google Shape;170;p30"/>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71" name="Google Shape;171;p30"/>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72" name="Google Shape;172;p30"/>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173" name="Google Shape;173;p30"/>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1">
  <p:cSld name="CUSTOM">
    <p:spTree>
      <p:nvGrpSpPr>
        <p:cNvPr id="174" name="Shape 174"/>
        <p:cNvGrpSpPr/>
        <p:nvPr/>
      </p:nvGrpSpPr>
      <p:grpSpPr>
        <a:xfrm>
          <a:off x="0" y="0"/>
          <a:ext cx="0" cy="0"/>
          <a:chOff x="0" y="0"/>
          <a:chExt cx="0" cy="0"/>
        </a:xfrm>
      </p:grpSpPr>
      <p:sp>
        <p:nvSpPr>
          <p:cNvPr id="175" name="Google Shape;175;p31"/>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6" name="Google Shape;176;p31"/>
          <p:cNvSpPr txBox="1"/>
          <p:nvPr>
            <p:ph idx="1" type="body"/>
          </p:nvPr>
        </p:nvSpPr>
        <p:spPr>
          <a:xfrm>
            <a:off x="457200" y="1140000"/>
            <a:ext cx="4114800" cy="34290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77" name="Google Shape;177;p31"/>
          <p:cNvSpPr/>
          <p:nvPr>
            <p:ph idx="2" type="pic"/>
          </p:nvPr>
        </p:nvSpPr>
        <p:spPr>
          <a:xfrm>
            <a:off x="4774400" y="1368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3456">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2">
  <p:cSld name="CUSTOM_1">
    <p:spTree>
      <p:nvGrpSpPr>
        <p:cNvPr id="178" name="Shape 178"/>
        <p:cNvGrpSpPr/>
        <p:nvPr/>
      </p:nvGrpSpPr>
      <p:grpSpPr>
        <a:xfrm>
          <a:off x="0" y="0"/>
          <a:ext cx="0" cy="0"/>
          <a:chOff x="0" y="0"/>
          <a:chExt cx="0" cy="0"/>
        </a:xfrm>
      </p:grpSpPr>
      <p:sp>
        <p:nvSpPr>
          <p:cNvPr id="179" name="Google Shape;179;p3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0" name="Google Shape;180;p32"/>
          <p:cNvSpPr txBox="1"/>
          <p:nvPr>
            <p:ph idx="1" type="body"/>
          </p:nvPr>
        </p:nvSpPr>
        <p:spPr>
          <a:xfrm>
            <a:off x="4812625" y="1368600"/>
            <a:ext cx="3874200" cy="32004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81" name="Google Shape;181;p32"/>
          <p:cNvSpPr/>
          <p:nvPr>
            <p:ph idx="2" type="pic"/>
          </p:nvPr>
        </p:nvSpPr>
        <p:spPr>
          <a:xfrm>
            <a:off x="609600" y="1371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3">
  <p:cSld name="CUSTOM_1_1">
    <p:spTree>
      <p:nvGrpSpPr>
        <p:cNvPr id="182" name="Shape 182"/>
        <p:cNvGrpSpPr/>
        <p:nvPr/>
      </p:nvGrpSpPr>
      <p:grpSpPr>
        <a:xfrm>
          <a:off x="0" y="0"/>
          <a:ext cx="0" cy="0"/>
          <a:chOff x="0" y="0"/>
          <a:chExt cx="0" cy="0"/>
        </a:xfrm>
      </p:grpSpPr>
      <p:sp>
        <p:nvSpPr>
          <p:cNvPr id="183" name="Google Shape;183;p3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4" name="Google Shape;184;p33"/>
          <p:cNvSpPr txBox="1"/>
          <p:nvPr>
            <p:ph idx="1" type="body"/>
          </p:nvPr>
        </p:nvSpPr>
        <p:spPr>
          <a:xfrm>
            <a:off x="5334000" y="1418500"/>
            <a:ext cx="3352800" cy="2514600"/>
          </a:xfrm>
          <a:prstGeom prst="rect">
            <a:avLst/>
          </a:prstGeom>
        </p:spPr>
        <p:txBody>
          <a:bodyPr anchorCtr="0" anchor="t" bIns="91425" lIns="91425" spcFirstLastPara="1" rIns="91425" wrap="square" tIns="91425">
            <a:normAutofit/>
          </a:bodyPr>
          <a:lstStyle>
            <a:lvl1pPr indent="-317500" lvl="0" marL="457200">
              <a:lnSpc>
                <a:spcPct val="125000"/>
              </a:lnSpc>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85" name="Google Shape;185;p33"/>
          <p:cNvSpPr/>
          <p:nvPr>
            <p:ph idx="2" type="pic"/>
          </p:nvPr>
        </p:nvSpPr>
        <p:spPr>
          <a:xfrm>
            <a:off x="609600" y="1371600"/>
            <a:ext cx="4586100" cy="2561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1">
  <p:cSld name="CUSTOM_3_1_1">
    <p:spTree>
      <p:nvGrpSpPr>
        <p:cNvPr id="186" name="Shape 186"/>
        <p:cNvGrpSpPr/>
        <p:nvPr/>
      </p:nvGrpSpPr>
      <p:grpSpPr>
        <a:xfrm>
          <a:off x="0" y="0"/>
          <a:ext cx="0" cy="0"/>
          <a:chOff x="0" y="0"/>
          <a:chExt cx="0" cy="0"/>
        </a:xfrm>
      </p:grpSpPr>
      <p:sp>
        <p:nvSpPr>
          <p:cNvPr id="187" name="Google Shape;187;p3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188" name="Google Shape;188;p34"/>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89" name="Google Shape;189;p34"/>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90" name="Google Shape;190;p34"/>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191" name="Google Shape;191;p34"/>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2">
  <p:cSld name="CUSTOM_3_1_2">
    <p:spTree>
      <p:nvGrpSpPr>
        <p:cNvPr id="192" name="Shape 192"/>
        <p:cNvGrpSpPr/>
        <p:nvPr/>
      </p:nvGrpSpPr>
      <p:grpSpPr>
        <a:xfrm>
          <a:off x="0" y="0"/>
          <a:ext cx="0" cy="0"/>
          <a:chOff x="0" y="0"/>
          <a:chExt cx="0" cy="0"/>
        </a:xfrm>
      </p:grpSpPr>
      <p:sp>
        <p:nvSpPr>
          <p:cNvPr id="193" name="Google Shape;193;p3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194" name="Google Shape;194;p35"/>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95" name="Google Shape;195;p35"/>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196" name="Google Shape;196;p35"/>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197" name="Google Shape;197;p35"/>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1">
  <p:cSld name="CUSTOM_2_1_1">
    <p:spTree>
      <p:nvGrpSpPr>
        <p:cNvPr id="198" name="Shape 198"/>
        <p:cNvGrpSpPr/>
        <p:nvPr/>
      </p:nvGrpSpPr>
      <p:grpSpPr>
        <a:xfrm>
          <a:off x="0" y="0"/>
          <a:ext cx="0" cy="0"/>
          <a:chOff x="0" y="0"/>
          <a:chExt cx="0" cy="0"/>
        </a:xfrm>
      </p:grpSpPr>
      <p:sp>
        <p:nvSpPr>
          <p:cNvPr id="199" name="Google Shape;199;p36"/>
          <p:cNvSpPr txBox="1"/>
          <p:nvPr>
            <p:ph type="title"/>
          </p:nvPr>
        </p:nvSpPr>
        <p:spPr>
          <a:xfrm>
            <a:off x="693575" y="440975"/>
            <a:ext cx="5703300" cy="921000"/>
          </a:xfrm>
          <a:prstGeom prst="rect">
            <a:avLst/>
          </a:prstGeom>
        </p:spPr>
        <p:txBody>
          <a:bodyPr anchorCtr="0" anchor="ctr" bIns="91425" lIns="91425" spcFirstLastPara="1" rIns="91425" wrap="square" tIns="91425">
            <a:normAutofit/>
          </a:bodyPr>
          <a:lstStyle>
            <a:lvl1pPr lvl="0">
              <a:spcBef>
                <a:spcPts val="0"/>
              </a:spcBef>
              <a:spcAft>
                <a:spcPts val="0"/>
              </a:spcAft>
              <a:buSzPts val="2500"/>
              <a:buNone/>
              <a:defRPr sz="2500"/>
            </a:lvl1pPr>
            <a:lvl2pPr lvl="1">
              <a:spcBef>
                <a:spcPts val="0"/>
              </a:spcBef>
              <a:spcAft>
                <a:spcPts val="0"/>
              </a:spcAft>
              <a:buSzPts val="2500"/>
              <a:buNone/>
              <a:defRPr sz="2500"/>
            </a:lvl2pPr>
            <a:lvl3pPr lvl="2">
              <a:spcBef>
                <a:spcPts val="0"/>
              </a:spcBef>
              <a:spcAft>
                <a:spcPts val="0"/>
              </a:spcAft>
              <a:buSzPts val="2500"/>
              <a:buNone/>
              <a:defRPr sz="2500"/>
            </a:lvl3pPr>
            <a:lvl4pPr lvl="3">
              <a:spcBef>
                <a:spcPts val="0"/>
              </a:spcBef>
              <a:spcAft>
                <a:spcPts val="0"/>
              </a:spcAft>
              <a:buSzPts val="2500"/>
              <a:buNone/>
              <a:defRPr sz="2500"/>
            </a:lvl4pPr>
            <a:lvl5pPr lvl="4">
              <a:spcBef>
                <a:spcPts val="0"/>
              </a:spcBef>
              <a:spcAft>
                <a:spcPts val="0"/>
              </a:spcAft>
              <a:buSzPts val="2500"/>
              <a:buNone/>
              <a:defRPr sz="2500"/>
            </a:lvl5pPr>
            <a:lvl6pPr lvl="5">
              <a:spcBef>
                <a:spcPts val="0"/>
              </a:spcBef>
              <a:spcAft>
                <a:spcPts val="0"/>
              </a:spcAft>
              <a:buSzPts val="2500"/>
              <a:buNone/>
              <a:defRPr sz="2500"/>
            </a:lvl6pPr>
            <a:lvl7pPr lvl="6">
              <a:spcBef>
                <a:spcPts val="0"/>
              </a:spcBef>
              <a:spcAft>
                <a:spcPts val="0"/>
              </a:spcAft>
              <a:buSzPts val="2500"/>
              <a:buNone/>
              <a:defRPr sz="2500"/>
            </a:lvl7pPr>
            <a:lvl8pPr lvl="7">
              <a:spcBef>
                <a:spcPts val="0"/>
              </a:spcBef>
              <a:spcAft>
                <a:spcPts val="0"/>
              </a:spcAft>
              <a:buSzPts val="2500"/>
              <a:buNone/>
              <a:defRPr sz="2500"/>
            </a:lvl8pPr>
            <a:lvl9pPr lvl="8">
              <a:spcBef>
                <a:spcPts val="0"/>
              </a:spcBef>
              <a:spcAft>
                <a:spcPts val="0"/>
              </a:spcAft>
              <a:buSzPts val="2500"/>
              <a:buNone/>
              <a:defRPr sz="2500"/>
            </a:lvl9pPr>
          </a:lstStyle>
          <a:p/>
        </p:txBody>
      </p:sp>
      <p:sp>
        <p:nvSpPr>
          <p:cNvPr id="200" name="Google Shape;200;p36"/>
          <p:cNvSpPr txBox="1"/>
          <p:nvPr>
            <p:ph idx="1" type="subTitle"/>
          </p:nvPr>
        </p:nvSpPr>
        <p:spPr>
          <a:xfrm>
            <a:off x="457200" y="1142050"/>
            <a:ext cx="5519400" cy="4416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201" name="Google Shape;201;p36"/>
          <p:cNvSpPr/>
          <p:nvPr>
            <p:ph idx="2" type="pic"/>
          </p:nvPr>
        </p:nvSpPr>
        <p:spPr>
          <a:xfrm>
            <a:off x="5071100" y="1185325"/>
            <a:ext cx="3615600" cy="3297600"/>
          </a:xfrm>
          <a:prstGeom prst="rect">
            <a:avLst/>
          </a:prstGeom>
          <a:noFill/>
          <a:ln>
            <a:noFill/>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1">
  <p:cSld name="CUSTOM_4_1">
    <p:spTree>
      <p:nvGrpSpPr>
        <p:cNvPr id="202" name="Shape 202"/>
        <p:cNvGrpSpPr/>
        <p:nvPr/>
      </p:nvGrpSpPr>
      <p:grpSpPr>
        <a:xfrm>
          <a:off x="0" y="0"/>
          <a:ext cx="0" cy="0"/>
          <a:chOff x="0" y="0"/>
          <a:chExt cx="0" cy="0"/>
        </a:xfrm>
      </p:grpSpPr>
      <p:sp>
        <p:nvSpPr>
          <p:cNvPr id="203" name="Google Shape;203;p37"/>
          <p:cNvSpPr/>
          <p:nvPr/>
        </p:nvSpPr>
        <p:spPr>
          <a:xfrm>
            <a:off x="431725" y="445025"/>
            <a:ext cx="5994600" cy="4240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7"/>
          <p:cNvSpPr txBox="1"/>
          <p:nvPr>
            <p:ph type="title"/>
          </p:nvPr>
        </p:nvSpPr>
        <p:spPr>
          <a:xfrm>
            <a:off x="639600" y="443850"/>
            <a:ext cx="5711400" cy="922200"/>
          </a:xfrm>
          <a:prstGeom prst="rect">
            <a:avLst/>
          </a:prstGeom>
        </p:spPr>
        <p:txBody>
          <a:bodyPr anchorCtr="0" anchor="ctr"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p:txBody>
      </p:sp>
      <p:sp>
        <p:nvSpPr>
          <p:cNvPr id="205" name="Google Shape;205;p37"/>
          <p:cNvSpPr txBox="1"/>
          <p:nvPr>
            <p:ph idx="1" type="body"/>
          </p:nvPr>
        </p:nvSpPr>
        <p:spPr>
          <a:xfrm>
            <a:off x="639675" y="2072075"/>
            <a:ext cx="5538900" cy="22506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206" name="Google Shape;206;p37"/>
          <p:cNvSpPr txBox="1"/>
          <p:nvPr>
            <p:ph idx="2" type="subTitle"/>
          </p:nvPr>
        </p:nvSpPr>
        <p:spPr>
          <a:xfrm>
            <a:off x="639600" y="1311975"/>
            <a:ext cx="5538900" cy="4635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400"/>
              <a:buNone/>
              <a:defRPr>
                <a:solidFill>
                  <a:schemeClr val="dk1"/>
                </a:solidFill>
              </a:defRPr>
            </a:lvl2pPr>
            <a:lvl3pPr lvl="2">
              <a:spcBef>
                <a:spcPts val="0"/>
              </a:spcBef>
              <a:spcAft>
                <a:spcPts val="0"/>
              </a:spcAft>
              <a:buClr>
                <a:schemeClr val="dk1"/>
              </a:buClr>
              <a:buSzPts val="1400"/>
              <a:buNone/>
              <a:defRPr>
                <a:solidFill>
                  <a:schemeClr val="dk1"/>
                </a:solidFill>
              </a:defRPr>
            </a:lvl3pPr>
            <a:lvl4pPr lvl="3">
              <a:spcBef>
                <a:spcPts val="0"/>
              </a:spcBef>
              <a:spcAft>
                <a:spcPts val="0"/>
              </a:spcAft>
              <a:buClr>
                <a:schemeClr val="dk1"/>
              </a:buClr>
              <a:buSzPts val="1400"/>
              <a:buNone/>
              <a:defRPr>
                <a:solidFill>
                  <a:schemeClr val="dk1"/>
                </a:solidFill>
              </a:defRPr>
            </a:lvl4pPr>
            <a:lvl5pPr lvl="4">
              <a:spcBef>
                <a:spcPts val="0"/>
              </a:spcBef>
              <a:spcAft>
                <a:spcPts val="0"/>
              </a:spcAft>
              <a:buClr>
                <a:schemeClr val="dk1"/>
              </a:buClr>
              <a:buSzPts val="1400"/>
              <a:buNone/>
              <a:defRPr>
                <a:solidFill>
                  <a:schemeClr val="dk1"/>
                </a:solidFill>
              </a:defRPr>
            </a:lvl5pPr>
            <a:lvl6pPr lvl="5">
              <a:spcBef>
                <a:spcPts val="0"/>
              </a:spcBef>
              <a:spcAft>
                <a:spcPts val="0"/>
              </a:spcAft>
              <a:buClr>
                <a:schemeClr val="dk1"/>
              </a:buClr>
              <a:buSzPts val="1400"/>
              <a:buNone/>
              <a:defRPr>
                <a:solidFill>
                  <a:schemeClr val="dk1"/>
                </a:solidFill>
              </a:defRPr>
            </a:lvl6pPr>
            <a:lvl7pPr lvl="6">
              <a:spcBef>
                <a:spcPts val="0"/>
              </a:spcBef>
              <a:spcAft>
                <a:spcPts val="0"/>
              </a:spcAft>
              <a:buClr>
                <a:schemeClr val="dk1"/>
              </a:buClr>
              <a:buSzPts val="1400"/>
              <a:buNone/>
              <a:defRPr>
                <a:solidFill>
                  <a:schemeClr val="dk1"/>
                </a:solidFill>
              </a:defRPr>
            </a:lvl7pPr>
            <a:lvl8pPr lvl="7">
              <a:spcBef>
                <a:spcPts val="0"/>
              </a:spcBef>
              <a:spcAft>
                <a:spcPts val="0"/>
              </a:spcAft>
              <a:buClr>
                <a:schemeClr val="dk1"/>
              </a:buClr>
              <a:buSzPts val="1400"/>
              <a:buNone/>
              <a:defRPr>
                <a:solidFill>
                  <a:schemeClr val="dk1"/>
                </a:solidFill>
              </a:defRPr>
            </a:lvl8pPr>
            <a:lvl9pPr lvl="8">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211" name="Shape 211"/>
        <p:cNvGrpSpPr/>
        <p:nvPr/>
      </p:nvGrpSpPr>
      <p:grpSpPr>
        <a:xfrm>
          <a:off x="0" y="0"/>
          <a:ext cx="0" cy="0"/>
          <a:chOff x="0" y="0"/>
          <a:chExt cx="0" cy="0"/>
        </a:xfrm>
      </p:grpSpPr>
      <p:sp>
        <p:nvSpPr>
          <p:cNvPr id="212" name="Google Shape;212;p39"/>
          <p:cNvSpPr txBox="1"/>
          <p:nvPr>
            <p:ph type="ctrTitle"/>
          </p:nvPr>
        </p:nvSpPr>
        <p:spPr>
          <a:xfrm>
            <a:off x="1029150" y="1563750"/>
            <a:ext cx="5715000" cy="2016000"/>
          </a:xfrm>
          <a:prstGeom prst="rect">
            <a:avLst/>
          </a:prstGeom>
        </p:spPr>
        <p:txBody>
          <a:bodyPr anchorCtr="0" anchor="ctr" bIns="91425" lIns="91425" spcFirstLastPara="1" rIns="91425" wrap="square" tIns="91425">
            <a:normAutofit/>
          </a:bodyPr>
          <a:lstStyle>
            <a:lvl1pPr lvl="0">
              <a:spcBef>
                <a:spcPts val="0"/>
              </a:spcBef>
              <a:spcAft>
                <a:spcPts val="0"/>
              </a:spcAft>
              <a:buSzPts val="4000"/>
              <a:buFont typeface="Hanken Grotesk"/>
              <a:buNone/>
              <a:defRPr b="1" sz="4000">
                <a:latin typeface="Hanken Grotesk"/>
                <a:ea typeface="Hanken Grotesk"/>
                <a:cs typeface="Hanken Grotesk"/>
                <a:sym typeface="Hanken Grotesk"/>
              </a:defRPr>
            </a:lvl1pPr>
            <a:lvl2pPr lvl="1" algn="ctr">
              <a:spcBef>
                <a:spcPts val="0"/>
              </a:spcBef>
              <a:spcAft>
                <a:spcPts val="0"/>
              </a:spcAft>
              <a:buSzPts val="4000"/>
              <a:buFont typeface="Hanken Grotesk"/>
              <a:buNone/>
              <a:defRPr b="1" sz="4000">
                <a:latin typeface="Hanken Grotesk"/>
                <a:ea typeface="Hanken Grotesk"/>
                <a:cs typeface="Hanken Grotesk"/>
                <a:sym typeface="Hanken Grotesk"/>
              </a:defRPr>
            </a:lvl2pPr>
            <a:lvl3pPr lvl="2" algn="ctr">
              <a:spcBef>
                <a:spcPts val="0"/>
              </a:spcBef>
              <a:spcAft>
                <a:spcPts val="0"/>
              </a:spcAft>
              <a:buSzPts val="4000"/>
              <a:buFont typeface="Hanken Grotesk"/>
              <a:buNone/>
              <a:defRPr b="1" sz="4000">
                <a:latin typeface="Hanken Grotesk"/>
                <a:ea typeface="Hanken Grotesk"/>
                <a:cs typeface="Hanken Grotesk"/>
                <a:sym typeface="Hanken Grotesk"/>
              </a:defRPr>
            </a:lvl3pPr>
            <a:lvl4pPr lvl="3" algn="ctr">
              <a:spcBef>
                <a:spcPts val="0"/>
              </a:spcBef>
              <a:spcAft>
                <a:spcPts val="0"/>
              </a:spcAft>
              <a:buSzPts val="4000"/>
              <a:buFont typeface="Hanken Grotesk"/>
              <a:buNone/>
              <a:defRPr b="1" sz="4000">
                <a:latin typeface="Hanken Grotesk"/>
                <a:ea typeface="Hanken Grotesk"/>
                <a:cs typeface="Hanken Grotesk"/>
                <a:sym typeface="Hanken Grotesk"/>
              </a:defRPr>
            </a:lvl4pPr>
            <a:lvl5pPr lvl="4" algn="ctr">
              <a:spcBef>
                <a:spcPts val="0"/>
              </a:spcBef>
              <a:spcAft>
                <a:spcPts val="0"/>
              </a:spcAft>
              <a:buSzPts val="4000"/>
              <a:buFont typeface="Hanken Grotesk"/>
              <a:buNone/>
              <a:defRPr b="1" sz="4000">
                <a:latin typeface="Hanken Grotesk"/>
                <a:ea typeface="Hanken Grotesk"/>
                <a:cs typeface="Hanken Grotesk"/>
                <a:sym typeface="Hanken Grotesk"/>
              </a:defRPr>
            </a:lvl5pPr>
            <a:lvl6pPr lvl="5" algn="ctr">
              <a:spcBef>
                <a:spcPts val="0"/>
              </a:spcBef>
              <a:spcAft>
                <a:spcPts val="0"/>
              </a:spcAft>
              <a:buSzPts val="4000"/>
              <a:buFont typeface="Hanken Grotesk"/>
              <a:buNone/>
              <a:defRPr b="1" sz="4000">
                <a:latin typeface="Hanken Grotesk"/>
                <a:ea typeface="Hanken Grotesk"/>
                <a:cs typeface="Hanken Grotesk"/>
                <a:sym typeface="Hanken Grotesk"/>
              </a:defRPr>
            </a:lvl6pPr>
            <a:lvl7pPr lvl="6" algn="ctr">
              <a:spcBef>
                <a:spcPts val="0"/>
              </a:spcBef>
              <a:spcAft>
                <a:spcPts val="0"/>
              </a:spcAft>
              <a:buSzPts val="4000"/>
              <a:buFont typeface="Hanken Grotesk"/>
              <a:buNone/>
              <a:defRPr b="1" sz="4000">
                <a:latin typeface="Hanken Grotesk"/>
                <a:ea typeface="Hanken Grotesk"/>
                <a:cs typeface="Hanken Grotesk"/>
                <a:sym typeface="Hanken Grotesk"/>
              </a:defRPr>
            </a:lvl7pPr>
            <a:lvl8pPr lvl="7" algn="ctr">
              <a:spcBef>
                <a:spcPts val="0"/>
              </a:spcBef>
              <a:spcAft>
                <a:spcPts val="0"/>
              </a:spcAft>
              <a:buSzPts val="4000"/>
              <a:buFont typeface="Hanken Grotesk"/>
              <a:buNone/>
              <a:defRPr b="1" sz="4000">
                <a:latin typeface="Hanken Grotesk"/>
                <a:ea typeface="Hanken Grotesk"/>
                <a:cs typeface="Hanken Grotesk"/>
                <a:sym typeface="Hanken Grotesk"/>
              </a:defRPr>
            </a:lvl8pPr>
            <a:lvl9pPr lvl="8" algn="ctr">
              <a:spcBef>
                <a:spcPts val="0"/>
              </a:spcBef>
              <a:spcAft>
                <a:spcPts val="0"/>
              </a:spcAft>
              <a:buSzPts val="4000"/>
              <a:buFont typeface="Hanken Grotesk"/>
              <a:buNone/>
              <a:defRPr b="1" sz="4000">
                <a:latin typeface="Hanken Grotesk"/>
                <a:ea typeface="Hanken Grotesk"/>
                <a:cs typeface="Hanken Grotesk"/>
                <a:sym typeface="Hanken Grotesk"/>
              </a:defRPr>
            </a:lvl9pPr>
          </a:lstStyle>
          <a:p/>
        </p:txBody>
      </p:sp>
      <p:sp>
        <p:nvSpPr>
          <p:cNvPr id="213" name="Google Shape;213;p3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E46962"/>
          </p15:clr>
        </p15:guide>
        <p15:guide id="2" pos="432">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2">
    <p:spTree>
      <p:nvGrpSpPr>
        <p:cNvPr id="214" name="Shape 214"/>
        <p:cNvGrpSpPr/>
        <p:nvPr/>
      </p:nvGrpSpPr>
      <p:grpSpPr>
        <a:xfrm>
          <a:off x="0" y="0"/>
          <a:ext cx="0" cy="0"/>
          <a:chOff x="0" y="0"/>
          <a:chExt cx="0" cy="0"/>
        </a:xfrm>
      </p:grpSpPr>
      <p:sp>
        <p:nvSpPr>
          <p:cNvPr id="215" name="Google Shape;215;p40"/>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216" name="Google Shape;216;p40"/>
          <p:cNvSpPr txBox="1"/>
          <p:nvPr>
            <p:ph idx="1" type="body"/>
          </p:nvPr>
        </p:nvSpPr>
        <p:spPr>
          <a:xfrm>
            <a:off x="457200" y="1140000"/>
            <a:ext cx="41148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p:cSld name="CUSTOM_2_1">
    <p:spTree>
      <p:nvGrpSpPr>
        <p:cNvPr id="217" name="Shape 217"/>
        <p:cNvGrpSpPr/>
        <p:nvPr/>
      </p:nvGrpSpPr>
      <p:grpSpPr>
        <a:xfrm>
          <a:off x="0" y="0"/>
          <a:ext cx="0" cy="0"/>
          <a:chOff x="0" y="0"/>
          <a:chExt cx="0" cy="0"/>
        </a:xfrm>
      </p:grpSpPr>
      <p:sp>
        <p:nvSpPr>
          <p:cNvPr id="218" name="Google Shape;218;p41"/>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219" name="Google Shape;219;p41"/>
          <p:cNvSpPr txBox="1"/>
          <p:nvPr>
            <p:ph idx="1" type="subTitle"/>
          </p:nvPr>
        </p:nvSpPr>
        <p:spPr>
          <a:xfrm>
            <a:off x="457200" y="1142050"/>
            <a:ext cx="5519400" cy="4416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220" name="Shape 220"/>
        <p:cNvGrpSpPr/>
        <p:nvPr/>
      </p:nvGrpSpPr>
      <p:grpSpPr>
        <a:xfrm>
          <a:off x="0" y="0"/>
          <a:ext cx="0" cy="0"/>
          <a:chOff x="0" y="0"/>
          <a:chExt cx="0" cy="0"/>
        </a:xfrm>
      </p:grpSpPr>
      <p:sp>
        <p:nvSpPr>
          <p:cNvPr id="221" name="Google Shape;221;p4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222" name="Google Shape;222;p42"/>
          <p:cNvSpPr txBox="1"/>
          <p:nvPr>
            <p:ph idx="1" type="body"/>
          </p:nvPr>
        </p:nvSpPr>
        <p:spPr>
          <a:xfrm>
            <a:off x="457200" y="1140000"/>
            <a:ext cx="82296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p:cSld name="CUSTOM_3_2">
    <p:spTree>
      <p:nvGrpSpPr>
        <p:cNvPr id="223" name="Shape 223"/>
        <p:cNvGrpSpPr/>
        <p:nvPr/>
      </p:nvGrpSpPr>
      <p:grpSpPr>
        <a:xfrm>
          <a:off x="0" y="0"/>
          <a:ext cx="0" cy="0"/>
          <a:chOff x="0" y="0"/>
          <a:chExt cx="0" cy="0"/>
        </a:xfrm>
      </p:grpSpPr>
      <p:sp>
        <p:nvSpPr>
          <p:cNvPr id="224" name="Google Shape;224;p43"/>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25" name="Google Shape;225;p43"/>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26" name="Google Shape;226;p4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227" name="Google Shape;227;p43"/>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1">
  <p:cSld name="CUSTOM_3_2_3">
    <p:spTree>
      <p:nvGrpSpPr>
        <p:cNvPr id="228" name="Shape 228"/>
        <p:cNvGrpSpPr/>
        <p:nvPr/>
      </p:nvGrpSpPr>
      <p:grpSpPr>
        <a:xfrm>
          <a:off x="0" y="0"/>
          <a:ext cx="0" cy="0"/>
          <a:chOff x="0" y="0"/>
          <a:chExt cx="0" cy="0"/>
        </a:xfrm>
      </p:grpSpPr>
      <p:sp>
        <p:nvSpPr>
          <p:cNvPr id="229" name="Google Shape;229;p44"/>
          <p:cNvSpPr txBox="1"/>
          <p:nvPr>
            <p:ph idx="1" type="body"/>
          </p:nvPr>
        </p:nvSpPr>
        <p:spPr>
          <a:xfrm>
            <a:off x="457200" y="2361293"/>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30" name="Google Shape;230;p44"/>
          <p:cNvSpPr txBox="1"/>
          <p:nvPr>
            <p:ph idx="2" type="body"/>
          </p:nvPr>
        </p:nvSpPr>
        <p:spPr>
          <a:xfrm>
            <a:off x="457200" y="3582599"/>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31" name="Google Shape;231;p4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232" name="Google Shape;232;p44"/>
          <p:cNvSpPr txBox="1"/>
          <p:nvPr>
            <p:ph idx="3" type="body"/>
          </p:nvPr>
        </p:nvSpPr>
        <p:spPr>
          <a:xfrm>
            <a:off x="457200" y="1140000"/>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3">
  <p:cSld name="CUSTOM_3_2_2">
    <p:spTree>
      <p:nvGrpSpPr>
        <p:cNvPr id="233" name="Shape 233"/>
        <p:cNvGrpSpPr/>
        <p:nvPr/>
      </p:nvGrpSpPr>
      <p:grpSpPr>
        <a:xfrm>
          <a:off x="0" y="0"/>
          <a:ext cx="0" cy="0"/>
          <a:chOff x="0" y="0"/>
          <a:chExt cx="0" cy="0"/>
        </a:xfrm>
      </p:grpSpPr>
      <p:sp>
        <p:nvSpPr>
          <p:cNvPr id="234" name="Google Shape;234;p45"/>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35" name="Google Shape;235;p45"/>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36" name="Google Shape;236;p4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237" name="Google Shape;237;p45"/>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38" name="Google Shape;238;p45"/>
          <p:cNvSpPr/>
          <p:nvPr/>
        </p:nvSpPr>
        <p:spPr>
          <a:xfrm>
            <a:off x="734713" y="1452100"/>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1</a:t>
            </a:r>
            <a:endParaRPr b="1" sz="1800">
              <a:solidFill>
                <a:schemeClr val="accent1"/>
              </a:solidFill>
              <a:latin typeface="Hanken Grotesk"/>
              <a:ea typeface="Hanken Grotesk"/>
              <a:cs typeface="Hanken Grotesk"/>
              <a:sym typeface="Hanken Grotesk"/>
            </a:endParaRPr>
          </a:p>
        </p:txBody>
      </p:sp>
      <p:sp>
        <p:nvSpPr>
          <p:cNvPr id="239" name="Google Shape;239;p45"/>
          <p:cNvSpPr/>
          <p:nvPr/>
        </p:nvSpPr>
        <p:spPr>
          <a:xfrm>
            <a:off x="734700" y="2673413"/>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2</a:t>
            </a:r>
            <a:endParaRPr b="1" sz="1800">
              <a:solidFill>
                <a:schemeClr val="accent1"/>
              </a:solidFill>
              <a:latin typeface="Hanken Grotesk"/>
              <a:ea typeface="Hanken Grotesk"/>
              <a:cs typeface="Hanken Grotesk"/>
              <a:sym typeface="Hanken Grotesk"/>
            </a:endParaRPr>
          </a:p>
        </p:txBody>
      </p:sp>
      <p:sp>
        <p:nvSpPr>
          <p:cNvPr id="240" name="Google Shape;240;p45"/>
          <p:cNvSpPr/>
          <p:nvPr/>
        </p:nvSpPr>
        <p:spPr>
          <a:xfrm>
            <a:off x="734725" y="3894738"/>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3</a:t>
            </a:r>
            <a:endParaRPr b="1" sz="1800">
              <a:solidFill>
                <a:schemeClr val="accent1"/>
              </a:solidFill>
              <a:latin typeface="Hanken Grotesk"/>
              <a:ea typeface="Hanken Grotesk"/>
              <a:cs typeface="Hanken Grotesk"/>
              <a:sym typeface="Hanken Grotesk"/>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2">
  <p:cSld name="CUSTOM_3_2_1">
    <p:spTree>
      <p:nvGrpSpPr>
        <p:cNvPr id="241" name="Shape 241"/>
        <p:cNvGrpSpPr/>
        <p:nvPr/>
      </p:nvGrpSpPr>
      <p:grpSpPr>
        <a:xfrm>
          <a:off x="0" y="0"/>
          <a:ext cx="0" cy="0"/>
          <a:chOff x="0" y="0"/>
          <a:chExt cx="0" cy="0"/>
        </a:xfrm>
      </p:grpSpPr>
      <p:sp>
        <p:nvSpPr>
          <p:cNvPr id="242" name="Google Shape;242;p46"/>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43" name="Google Shape;243;p46"/>
          <p:cNvSpPr txBox="1"/>
          <p:nvPr>
            <p:ph idx="2" type="body"/>
          </p:nvPr>
        </p:nvSpPr>
        <p:spPr>
          <a:xfrm>
            <a:off x="32370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44" name="Google Shape;244;p46"/>
          <p:cNvSpPr txBox="1"/>
          <p:nvPr>
            <p:ph idx="3" type="body"/>
          </p:nvPr>
        </p:nvSpPr>
        <p:spPr>
          <a:xfrm>
            <a:off x="60168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45" name="Google Shape;245;p4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cxnSp>
        <p:nvCxnSpPr>
          <p:cNvPr id="246" name="Google Shape;246;p46"/>
          <p:cNvCxnSpPr/>
          <p:nvPr/>
        </p:nvCxnSpPr>
        <p:spPr>
          <a:xfrm>
            <a:off x="4572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247" name="Google Shape;247;p46"/>
          <p:cNvCxnSpPr/>
          <p:nvPr/>
        </p:nvCxnSpPr>
        <p:spPr>
          <a:xfrm>
            <a:off x="32370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248" name="Google Shape;248;p46"/>
          <p:cNvCxnSpPr/>
          <p:nvPr/>
        </p:nvCxnSpPr>
        <p:spPr>
          <a:xfrm>
            <a:off x="6016800" y="1599075"/>
            <a:ext cx="0" cy="219990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CUSTOM_4">
    <p:bg>
      <p:bgPr>
        <a:solidFill>
          <a:schemeClr val="lt2"/>
        </a:solidFill>
      </p:bgPr>
    </p:bg>
    <p:spTree>
      <p:nvGrpSpPr>
        <p:cNvPr id="249" name="Shape 249"/>
        <p:cNvGrpSpPr/>
        <p:nvPr/>
      </p:nvGrpSpPr>
      <p:grpSpPr>
        <a:xfrm>
          <a:off x="0" y="0"/>
          <a:ext cx="0" cy="0"/>
          <a:chOff x="0" y="0"/>
          <a:chExt cx="0" cy="0"/>
        </a:xfrm>
      </p:grpSpPr>
      <p:sp>
        <p:nvSpPr>
          <p:cNvPr id="250" name="Google Shape;250;p47"/>
          <p:cNvSpPr txBox="1"/>
          <p:nvPr>
            <p:ph type="title"/>
          </p:nvPr>
        </p:nvSpPr>
        <p:spPr>
          <a:xfrm>
            <a:off x="457200" y="448056"/>
            <a:ext cx="8229600" cy="576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1" name="Google Shape;251;p47"/>
          <p:cNvSpPr/>
          <p:nvPr/>
        </p:nvSpPr>
        <p:spPr>
          <a:xfrm>
            <a:off x="4572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252" name="Google Shape;252;p47"/>
          <p:cNvSpPr/>
          <p:nvPr/>
        </p:nvSpPr>
        <p:spPr>
          <a:xfrm>
            <a:off x="32370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253" name="Google Shape;253;p47"/>
          <p:cNvSpPr/>
          <p:nvPr/>
        </p:nvSpPr>
        <p:spPr>
          <a:xfrm>
            <a:off x="60168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254" name="Google Shape;254;p47"/>
          <p:cNvCxnSpPr/>
          <p:nvPr/>
        </p:nvCxnSpPr>
        <p:spPr>
          <a:xfrm flipH="1" rot="10800000">
            <a:off x="457200" y="4343400"/>
            <a:ext cx="2606100" cy="2100"/>
          </a:xfrm>
          <a:prstGeom prst="straightConnector1">
            <a:avLst/>
          </a:prstGeom>
          <a:noFill/>
          <a:ln cap="flat" cmpd="sng" w="38100">
            <a:solidFill>
              <a:schemeClr val="accent1"/>
            </a:solidFill>
            <a:prstDash val="solid"/>
            <a:round/>
            <a:headEnd len="med" w="med" type="none"/>
            <a:tailEnd len="med" w="med" type="none"/>
          </a:ln>
        </p:spPr>
      </p:cxnSp>
      <p:cxnSp>
        <p:nvCxnSpPr>
          <p:cNvPr id="255" name="Google Shape;255;p47"/>
          <p:cNvCxnSpPr/>
          <p:nvPr/>
        </p:nvCxnSpPr>
        <p:spPr>
          <a:xfrm flipH="1" rot="10800000">
            <a:off x="3237000" y="4343400"/>
            <a:ext cx="2606100" cy="2100"/>
          </a:xfrm>
          <a:prstGeom prst="straightConnector1">
            <a:avLst/>
          </a:prstGeom>
          <a:noFill/>
          <a:ln cap="flat" cmpd="sng" w="38100">
            <a:solidFill>
              <a:schemeClr val="accent3"/>
            </a:solidFill>
            <a:prstDash val="solid"/>
            <a:round/>
            <a:headEnd len="med" w="med" type="none"/>
            <a:tailEnd len="med" w="med" type="none"/>
          </a:ln>
        </p:spPr>
      </p:cxnSp>
      <p:cxnSp>
        <p:nvCxnSpPr>
          <p:cNvPr id="256" name="Google Shape;256;p47"/>
          <p:cNvCxnSpPr/>
          <p:nvPr/>
        </p:nvCxnSpPr>
        <p:spPr>
          <a:xfrm flipH="1" rot="10800000">
            <a:off x="6016800" y="4343400"/>
            <a:ext cx="2606100" cy="2100"/>
          </a:xfrm>
          <a:prstGeom prst="straightConnector1">
            <a:avLst/>
          </a:prstGeom>
          <a:noFill/>
          <a:ln cap="flat" cmpd="sng" w="38100">
            <a:solidFill>
              <a:schemeClr val="accent2"/>
            </a:solidFill>
            <a:prstDash val="solid"/>
            <a:round/>
            <a:headEnd len="med" w="med" type="none"/>
            <a:tailEnd len="med" w="med" type="none"/>
          </a:ln>
        </p:spPr>
      </p:cxnSp>
      <p:sp>
        <p:nvSpPr>
          <p:cNvPr id="257" name="Google Shape;257;p47"/>
          <p:cNvSpPr txBox="1"/>
          <p:nvPr>
            <p:ph idx="1" type="body"/>
          </p:nvPr>
        </p:nvSpPr>
        <p:spPr>
          <a:xfrm>
            <a:off x="4572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58" name="Google Shape;258;p47"/>
          <p:cNvSpPr txBox="1"/>
          <p:nvPr>
            <p:ph idx="2" type="body"/>
          </p:nvPr>
        </p:nvSpPr>
        <p:spPr>
          <a:xfrm>
            <a:off x="32370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59" name="Google Shape;259;p47"/>
          <p:cNvSpPr txBox="1"/>
          <p:nvPr>
            <p:ph idx="3" type="body"/>
          </p:nvPr>
        </p:nvSpPr>
        <p:spPr>
          <a:xfrm>
            <a:off x="6016800" y="1484573"/>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6">
  <p:cSld name="CUSTOM_3_2_1_2">
    <p:spTree>
      <p:nvGrpSpPr>
        <p:cNvPr id="260" name="Shape 260"/>
        <p:cNvGrpSpPr/>
        <p:nvPr/>
      </p:nvGrpSpPr>
      <p:grpSpPr>
        <a:xfrm>
          <a:off x="0" y="0"/>
          <a:ext cx="0" cy="0"/>
          <a:chOff x="0" y="0"/>
          <a:chExt cx="0" cy="0"/>
        </a:xfrm>
      </p:grpSpPr>
      <p:sp>
        <p:nvSpPr>
          <p:cNvPr id="261" name="Google Shape;261;p48"/>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62" name="Google Shape;262;p48"/>
          <p:cNvSpPr txBox="1"/>
          <p:nvPr>
            <p:ph idx="2" type="body"/>
          </p:nvPr>
        </p:nvSpPr>
        <p:spPr>
          <a:xfrm>
            <a:off x="32370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63" name="Google Shape;263;p48"/>
          <p:cNvSpPr txBox="1"/>
          <p:nvPr>
            <p:ph idx="3" type="body"/>
          </p:nvPr>
        </p:nvSpPr>
        <p:spPr>
          <a:xfrm>
            <a:off x="60168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64" name="Google Shape;264;p4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4">
  <p:cSld name="CUSTOM_3_2_1_1">
    <p:spTree>
      <p:nvGrpSpPr>
        <p:cNvPr id="265" name="Shape 265"/>
        <p:cNvGrpSpPr/>
        <p:nvPr/>
      </p:nvGrpSpPr>
      <p:grpSpPr>
        <a:xfrm>
          <a:off x="0" y="0"/>
          <a:ext cx="0" cy="0"/>
          <a:chOff x="0" y="0"/>
          <a:chExt cx="0" cy="0"/>
        </a:xfrm>
      </p:grpSpPr>
      <p:sp>
        <p:nvSpPr>
          <p:cNvPr id="266" name="Google Shape;266;p49"/>
          <p:cNvSpPr txBox="1"/>
          <p:nvPr>
            <p:ph idx="1" type="body"/>
          </p:nvPr>
        </p:nvSpPr>
        <p:spPr>
          <a:xfrm>
            <a:off x="4891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267" name="Google Shape;267;p49"/>
          <p:cNvSpPr txBox="1"/>
          <p:nvPr>
            <p:ph idx="2" type="body"/>
          </p:nvPr>
        </p:nvSpPr>
        <p:spPr>
          <a:xfrm>
            <a:off x="32689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268" name="Google Shape;268;p49"/>
          <p:cNvSpPr txBox="1"/>
          <p:nvPr>
            <p:ph idx="3" type="body"/>
          </p:nvPr>
        </p:nvSpPr>
        <p:spPr>
          <a:xfrm>
            <a:off x="60487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269" name="Google Shape;269;p49"/>
          <p:cNvSpPr/>
          <p:nvPr/>
        </p:nvSpPr>
        <p:spPr>
          <a:xfrm>
            <a:off x="1333794"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1</a:t>
            </a:r>
            <a:endParaRPr b="1" sz="2800">
              <a:solidFill>
                <a:schemeClr val="accent1"/>
              </a:solidFill>
              <a:latin typeface="Hanken Grotesk"/>
              <a:ea typeface="Hanken Grotesk"/>
              <a:cs typeface="Hanken Grotesk"/>
              <a:sym typeface="Hanken Grotesk"/>
            </a:endParaRPr>
          </a:p>
        </p:txBody>
      </p:sp>
      <p:sp>
        <p:nvSpPr>
          <p:cNvPr id="270" name="Google Shape;270;p49"/>
          <p:cNvSpPr/>
          <p:nvPr/>
        </p:nvSpPr>
        <p:spPr>
          <a:xfrm>
            <a:off x="4113597"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2</a:t>
            </a:r>
            <a:endParaRPr b="1" sz="2800">
              <a:solidFill>
                <a:schemeClr val="accent1"/>
              </a:solidFill>
              <a:latin typeface="Hanken Grotesk"/>
              <a:ea typeface="Hanken Grotesk"/>
              <a:cs typeface="Hanken Grotesk"/>
              <a:sym typeface="Hanken Grotesk"/>
            </a:endParaRPr>
          </a:p>
        </p:txBody>
      </p:sp>
      <p:sp>
        <p:nvSpPr>
          <p:cNvPr id="271" name="Google Shape;271;p49"/>
          <p:cNvSpPr/>
          <p:nvPr/>
        </p:nvSpPr>
        <p:spPr>
          <a:xfrm>
            <a:off x="6893399"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3</a:t>
            </a:r>
            <a:endParaRPr b="1" sz="2800">
              <a:solidFill>
                <a:schemeClr val="accent1"/>
              </a:solidFill>
              <a:latin typeface="Hanken Grotesk"/>
              <a:ea typeface="Hanken Grotesk"/>
              <a:cs typeface="Hanken Grotesk"/>
              <a:sym typeface="Hanken Grotesk"/>
            </a:endParaRPr>
          </a:p>
        </p:txBody>
      </p:sp>
      <p:sp>
        <p:nvSpPr>
          <p:cNvPr id="272" name="Google Shape;272;p49"/>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5">
  <p:cSld name="CUSTOM_3_2_1_1_1">
    <p:bg>
      <p:bgPr>
        <a:solidFill>
          <a:schemeClr val="lt2"/>
        </a:solidFill>
      </p:bgPr>
    </p:bg>
    <p:spTree>
      <p:nvGrpSpPr>
        <p:cNvPr id="273" name="Shape 273"/>
        <p:cNvGrpSpPr/>
        <p:nvPr/>
      </p:nvGrpSpPr>
      <p:grpSpPr>
        <a:xfrm>
          <a:off x="0" y="0"/>
          <a:ext cx="0" cy="0"/>
          <a:chOff x="0" y="0"/>
          <a:chExt cx="0" cy="0"/>
        </a:xfrm>
      </p:grpSpPr>
      <p:sp>
        <p:nvSpPr>
          <p:cNvPr id="274" name="Google Shape;274;p50"/>
          <p:cNvSpPr txBox="1"/>
          <p:nvPr>
            <p:ph idx="1" type="body"/>
          </p:nvPr>
        </p:nvSpPr>
        <p:spPr>
          <a:xfrm>
            <a:off x="4572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75" name="Google Shape;275;p50"/>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276" name="Google Shape;276;p50"/>
          <p:cNvSpPr/>
          <p:nvPr/>
        </p:nvSpPr>
        <p:spPr>
          <a:xfrm>
            <a:off x="4572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1</a:t>
            </a:r>
            <a:endParaRPr b="1" sz="1800">
              <a:solidFill>
                <a:schemeClr val="lt1"/>
              </a:solidFill>
              <a:latin typeface="Hanken Grotesk"/>
              <a:ea typeface="Hanken Grotesk"/>
              <a:cs typeface="Hanken Grotesk"/>
              <a:sym typeface="Hanken Grotesk"/>
            </a:endParaRPr>
          </a:p>
        </p:txBody>
      </p:sp>
      <p:sp>
        <p:nvSpPr>
          <p:cNvPr id="277" name="Google Shape;277;p50"/>
          <p:cNvSpPr/>
          <p:nvPr/>
        </p:nvSpPr>
        <p:spPr>
          <a:xfrm>
            <a:off x="32370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2</a:t>
            </a:r>
            <a:endParaRPr b="1" sz="1800">
              <a:solidFill>
                <a:schemeClr val="lt1"/>
              </a:solidFill>
              <a:latin typeface="Hanken Grotesk"/>
              <a:ea typeface="Hanken Grotesk"/>
              <a:cs typeface="Hanken Grotesk"/>
              <a:sym typeface="Hanken Grotesk"/>
            </a:endParaRPr>
          </a:p>
        </p:txBody>
      </p:sp>
      <p:sp>
        <p:nvSpPr>
          <p:cNvPr id="278" name="Google Shape;278;p50"/>
          <p:cNvSpPr/>
          <p:nvPr/>
        </p:nvSpPr>
        <p:spPr>
          <a:xfrm>
            <a:off x="60168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3</a:t>
            </a:r>
            <a:endParaRPr b="1" sz="1800">
              <a:solidFill>
                <a:schemeClr val="lt1"/>
              </a:solidFill>
              <a:latin typeface="Hanken Grotesk"/>
              <a:ea typeface="Hanken Grotesk"/>
              <a:cs typeface="Hanken Grotesk"/>
              <a:sym typeface="Hanken Grotesk"/>
            </a:endParaRPr>
          </a:p>
        </p:txBody>
      </p:sp>
      <p:sp>
        <p:nvSpPr>
          <p:cNvPr id="279" name="Google Shape;279;p50"/>
          <p:cNvSpPr txBox="1"/>
          <p:nvPr>
            <p:ph idx="2" type="body"/>
          </p:nvPr>
        </p:nvSpPr>
        <p:spPr>
          <a:xfrm>
            <a:off x="32370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280" name="Google Shape;280;p50"/>
          <p:cNvSpPr txBox="1"/>
          <p:nvPr>
            <p:ph idx="3" type="body"/>
          </p:nvPr>
        </p:nvSpPr>
        <p:spPr>
          <a:xfrm>
            <a:off x="60168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1">
  <p:cSld name="CUSTOM_3_2_1_1_1_1">
    <p:bg>
      <p:bgPr>
        <a:solidFill>
          <a:schemeClr val="lt2"/>
        </a:solidFill>
      </p:bgPr>
    </p:bg>
    <p:spTree>
      <p:nvGrpSpPr>
        <p:cNvPr id="281" name="Shape 281"/>
        <p:cNvGrpSpPr/>
        <p:nvPr/>
      </p:nvGrpSpPr>
      <p:grpSpPr>
        <a:xfrm>
          <a:off x="0" y="0"/>
          <a:ext cx="0" cy="0"/>
          <a:chOff x="0" y="0"/>
          <a:chExt cx="0" cy="0"/>
        </a:xfrm>
      </p:grpSpPr>
      <p:sp>
        <p:nvSpPr>
          <p:cNvPr id="282" name="Google Shape;282;p51"/>
          <p:cNvSpPr/>
          <p:nvPr/>
        </p:nvSpPr>
        <p:spPr>
          <a:xfrm>
            <a:off x="45735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Clr>
                <a:srgbClr val="000000"/>
              </a:buClr>
              <a:buSzPts val="1018"/>
              <a:buFont typeface="Arial"/>
              <a:buNone/>
            </a:pPr>
            <a:r>
              <a:t/>
            </a:r>
            <a:endParaRPr sz="1200">
              <a:solidFill>
                <a:schemeClr val="dk1"/>
              </a:solidFill>
              <a:latin typeface="Inter"/>
              <a:ea typeface="Inter"/>
              <a:cs typeface="Inter"/>
              <a:sym typeface="Inter"/>
            </a:endParaRPr>
          </a:p>
        </p:txBody>
      </p:sp>
      <p:sp>
        <p:nvSpPr>
          <p:cNvPr id="283" name="Google Shape;283;p51"/>
          <p:cNvSpPr/>
          <p:nvPr/>
        </p:nvSpPr>
        <p:spPr>
          <a:xfrm>
            <a:off x="3237075"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a:solidFill>
                <a:schemeClr val="accent1"/>
              </a:solidFill>
              <a:latin typeface="Hanken Grotesk SemiBold"/>
              <a:ea typeface="Hanken Grotesk SemiBold"/>
              <a:cs typeface="Hanken Grotesk SemiBold"/>
              <a:sym typeface="Hanken Grotesk SemiBold"/>
            </a:endParaRPr>
          </a:p>
        </p:txBody>
      </p:sp>
      <p:sp>
        <p:nvSpPr>
          <p:cNvPr id="284" name="Google Shape;284;p51"/>
          <p:cNvSpPr/>
          <p:nvPr/>
        </p:nvSpPr>
        <p:spPr>
          <a:xfrm>
            <a:off x="601680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sz="1200">
              <a:solidFill>
                <a:schemeClr val="dk1"/>
              </a:solidFill>
              <a:latin typeface="Inter"/>
              <a:ea typeface="Inter"/>
              <a:cs typeface="Inter"/>
              <a:sym typeface="Inter"/>
            </a:endParaRPr>
          </a:p>
        </p:txBody>
      </p:sp>
      <p:sp>
        <p:nvSpPr>
          <p:cNvPr id="285" name="Google Shape;285;p51"/>
          <p:cNvSpPr txBox="1"/>
          <p:nvPr>
            <p:ph idx="1" type="body"/>
          </p:nvPr>
        </p:nvSpPr>
        <p:spPr>
          <a:xfrm>
            <a:off x="4572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286" name="Google Shape;286;p51"/>
          <p:cNvSpPr txBox="1"/>
          <p:nvPr>
            <p:ph idx="2" type="body"/>
          </p:nvPr>
        </p:nvSpPr>
        <p:spPr>
          <a:xfrm>
            <a:off x="3237075" y="19019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287" name="Google Shape;287;p51"/>
          <p:cNvSpPr txBox="1"/>
          <p:nvPr>
            <p:ph idx="3" type="body"/>
          </p:nvPr>
        </p:nvSpPr>
        <p:spPr>
          <a:xfrm>
            <a:off x="60168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288" name="Google Shape;288;p51"/>
          <p:cNvSpPr txBox="1"/>
          <p:nvPr>
            <p:ph idx="4" type="subTitle"/>
          </p:nvPr>
        </p:nvSpPr>
        <p:spPr>
          <a:xfrm>
            <a:off x="4572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89" name="Google Shape;289;p51"/>
          <p:cNvSpPr txBox="1"/>
          <p:nvPr>
            <p:ph idx="5" type="subTitle"/>
          </p:nvPr>
        </p:nvSpPr>
        <p:spPr>
          <a:xfrm>
            <a:off x="32370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0" name="Google Shape;290;p51"/>
          <p:cNvSpPr txBox="1"/>
          <p:nvPr>
            <p:ph idx="6" type="subTitle"/>
          </p:nvPr>
        </p:nvSpPr>
        <p:spPr>
          <a:xfrm>
            <a:off x="60168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1" name="Google Shape;291;p51"/>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2">
  <p:cSld name="CUSTOM_3_2_1_1_1_1_1">
    <p:bg>
      <p:bgPr>
        <a:solidFill>
          <a:schemeClr val="lt1"/>
        </a:solidFill>
      </p:bgPr>
    </p:bg>
    <p:spTree>
      <p:nvGrpSpPr>
        <p:cNvPr id="292" name="Shape 292"/>
        <p:cNvGrpSpPr/>
        <p:nvPr/>
      </p:nvGrpSpPr>
      <p:grpSpPr>
        <a:xfrm>
          <a:off x="0" y="0"/>
          <a:ext cx="0" cy="0"/>
          <a:chOff x="0" y="0"/>
          <a:chExt cx="0" cy="0"/>
        </a:xfrm>
      </p:grpSpPr>
      <p:sp>
        <p:nvSpPr>
          <p:cNvPr id="293" name="Google Shape;293;p52"/>
          <p:cNvSpPr txBox="1"/>
          <p:nvPr>
            <p:ph idx="1" type="body"/>
          </p:nvPr>
        </p:nvSpPr>
        <p:spPr>
          <a:xfrm>
            <a:off x="4572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294" name="Google Shape;294;p52"/>
          <p:cNvSpPr txBox="1"/>
          <p:nvPr>
            <p:ph idx="2" type="subTitle"/>
          </p:nvPr>
        </p:nvSpPr>
        <p:spPr>
          <a:xfrm>
            <a:off x="4572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5" name="Google Shape;295;p5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296" name="Google Shape;296;p52"/>
          <p:cNvSpPr txBox="1"/>
          <p:nvPr>
            <p:ph idx="3" type="body"/>
          </p:nvPr>
        </p:nvSpPr>
        <p:spPr>
          <a:xfrm>
            <a:off x="326895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297" name="Google Shape;297;p52"/>
          <p:cNvSpPr txBox="1"/>
          <p:nvPr>
            <p:ph idx="4" type="subTitle"/>
          </p:nvPr>
        </p:nvSpPr>
        <p:spPr>
          <a:xfrm>
            <a:off x="326895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8" name="Google Shape;298;p52"/>
          <p:cNvSpPr txBox="1"/>
          <p:nvPr>
            <p:ph idx="5" type="body"/>
          </p:nvPr>
        </p:nvSpPr>
        <p:spPr>
          <a:xfrm>
            <a:off x="60807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299" name="Google Shape;299;p52"/>
          <p:cNvSpPr txBox="1"/>
          <p:nvPr>
            <p:ph idx="6" type="subTitle"/>
          </p:nvPr>
        </p:nvSpPr>
        <p:spPr>
          <a:xfrm>
            <a:off x="60807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p:cSld name="CUSTOM_3_2_1_1_1_1_1_1">
    <p:bg>
      <p:bgPr>
        <a:solidFill>
          <a:schemeClr val="lt1"/>
        </a:solidFill>
      </p:bgPr>
    </p:bg>
    <p:spTree>
      <p:nvGrpSpPr>
        <p:cNvPr id="300" name="Shape 300"/>
        <p:cNvGrpSpPr/>
        <p:nvPr/>
      </p:nvGrpSpPr>
      <p:grpSpPr>
        <a:xfrm>
          <a:off x="0" y="0"/>
          <a:ext cx="0" cy="0"/>
          <a:chOff x="0" y="0"/>
          <a:chExt cx="0" cy="0"/>
        </a:xfrm>
      </p:grpSpPr>
      <p:sp>
        <p:nvSpPr>
          <p:cNvPr id="301" name="Google Shape;301;p53"/>
          <p:cNvSpPr txBox="1"/>
          <p:nvPr>
            <p:ph idx="1" type="body"/>
          </p:nvPr>
        </p:nvSpPr>
        <p:spPr>
          <a:xfrm>
            <a:off x="2064350" y="1140000"/>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02" name="Google Shape;302;p53"/>
          <p:cNvSpPr txBox="1"/>
          <p:nvPr>
            <p:ph idx="2" type="body"/>
          </p:nvPr>
        </p:nvSpPr>
        <p:spPr>
          <a:xfrm>
            <a:off x="2064350" y="23612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03" name="Google Shape;303;p53"/>
          <p:cNvSpPr txBox="1"/>
          <p:nvPr>
            <p:ph idx="3" type="subTitle"/>
          </p:nvPr>
        </p:nvSpPr>
        <p:spPr>
          <a:xfrm>
            <a:off x="457200" y="11401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4" name="Google Shape;304;p53"/>
          <p:cNvSpPr txBox="1"/>
          <p:nvPr>
            <p:ph idx="4" type="subTitle"/>
          </p:nvPr>
        </p:nvSpPr>
        <p:spPr>
          <a:xfrm>
            <a:off x="457200" y="2361338"/>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5" name="Google Shape;305;p53"/>
          <p:cNvSpPr txBox="1"/>
          <p:nvPr>
            <p:ph idx="5" type="subTitle"/>
          </p:nvPr>
        </p:nvSpPr>
        <p:spPr>
          <a:xfrm>
            <a:off x="457200" y="35826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06" name="Google Shape;306;p5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307" name="Google Shape;307;p53"/>
          <p:cNvSpPr txBox="1"/>
          <p:nvPr>
            <p:ph idx="6" type="body"/>
          </p:nvPr>
        </p:nvSpPr>
        <p:spPr>
          <a:xfrm>
            <a:off x="2064350" y="35825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1">
  <p:cSld name="CUSTOM_3_2_1_1_1_1_1_1_1">
    <p:bg>
      <p:bgPr>
        <a:solidFill>
          <a:schemeClr val="lt2"/>
        </a:solidFill>
      </p:bgPr>
    </p:bg>
    <p:spTree>
      <p:nvGrpSpPr>
        <p:cNvPr id="308" name="Shape 308"/>
        <p:cNvGrpSpPr/>
        <p:nvPr/>
      </p:nvGrpSpPr>
      <p:grpSpPr>
        <a:xfrm>
          <a:off x="0" y="0"/>
          <a:ext cx="0" cy="0"/>
          <a:chOff x="0" y="0"/>
          <a:chExt cx="0" cy="0"/>
        </a:xfrm>
      </p:grpSpPr>
      <p:sp>
        <p:nvSpPr>
          <p:cNvPr id="309" name="Google Shape;309;p54"/>
          <p:cNvSpPr txBox="1"/>
          <p:nvPr>
            <p:ph type="title"/>
          </p:nvPr>
        </p:nvSpPr>
        <p:spPr>
          <a:xfrm>
            <a:off x="457200" y="446825"/>
            <a:ext cx="8229600" cy="569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p:txBody>
      </p:sp>
      <p:sp>
        <p:nvSpPr>
          <p:cNvPr id="310" name="Google Shape;310;p54"/>
          <p:cNvSpPr/>
          <p:nvPr/>
        </p:nvSpPr>
        <p:spPr>
          <a:xfrm>
            <a:off x="457200" y="1289138"/>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311" name="Google Shape;311;p54"/>
          <p:cNvSpPr txBox="1"/>
          <p:nvPr>
            <p:ph idx="1" type="subTitle"/>
          </p:nvPr>
        </p:nvSpPr>
        <p:spPr>
          <a:xfrm>
            <a:off x="457200" y="1289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312" name="Google Shape;312;p54"/>
          <p:cNvSpPr txBox="1"/>
          <p:nvPr>
            <p:ph idx="2" type="body"/>
          </p:nvPr>
        </p:nvSpPr>
        <p:spPr>
          <a:xfrm>
            <a:off x="2749850" y="128912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313" name="Google Shape;313;p54"/>
          <p:cNvSpPr/>
          <p:nvPr/>
        </p:nvSpPr>
        <p:spPr>
          <a:xfrm>
            <a:off x="457200" y="2397125"/>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314" name="Google Shape;314;p54"/>
          <p:cNvSpPr txBox="1"/>
          <p:nvPr>
            <p:ph idx="3" type="subTitle"/>
          </p:nvPr>
        </p:nvSpPr>
        <p:spPr>
          <a:xfrm>
            <a:off x="457200" y="2397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315" name="Google Shape;315;p54"/>
          <p:cNvSpPr/>
          <p:nvPr/>
        </p:nvSpPr>
        <p:spPr>
          <a:xfrm>
            <a:off x="457200" y="3505113"/>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316" name="Google Shape;316;p54"/>
          <p:cNvSpPr txBox="1"/>
          <p:nvPr>
            <p:ph idx="4" type="body"/>
          </p:nvPr>
        </p:nvSpPr>
        <p:spPr>
          <a:xfrm>
            <a:off x="2749800" y="3506400"/>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317" name="Google Shape;317;p54"/>
          <p:cNvSpPr txBox="1"/>
          <p:nvPr>
            <p:ph idx="5" type="body"/>
          </p:nvPr>
        </p:nvSpPr>
        <p:spPr>
          <a:xfrm>
            <a:off x="2749800" y="239777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318" name="Google Shape;318;p54"/>
          <p:cNvSpPr txBox="1"/>
          <p:nvPr>
            <p:ph idx="6" type="subTitle"/>
          </p:nvPr>
        </p:nvSpPr>
        <p:spPr>
          <a:xfrm>
            <a:off x="457200" y="3505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319" name="Google Shape;319;p54"/>
          <p:cNvSpPr/>
          <p:nvPr/>
        </p:nvSpPr>
        <p:spPr>
          <a:xfrm>
            <a:off x="2674650" y="171790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4"/>
          <p:cNvSpPr/>
          <p:nvPr/>
        </p:nvSpPr>
        <p:spPr>
          <a:xfrm>
            <a:off x="2674650" y="28248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4"/>
          <p:cNvSpPr/>
          <p:nvPr/>
        </p:nvSpPr>
        <p:spPr>
          <a:xfrm>
            <a:off x="2674650" y="39317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p:cSld name="CUSTOM_3_1">
    <p:spTree>
      <p:nvGrpSpPr>
        <p:cNvPr id="322" name="Shape 322"/>
        <p:cNvGrpSpPr/>
        <p:nvPr/>
      </p:nvGrpSpPr>
      <p:grpSpPr>
        <a:xfrm>
          <a:off x="0" y="0"/>
          <a:ext cx="0" cy="0"/>
          <a:chOff x="0" y="0"/>
          <a:chExt cx="0" cy="0"/>
        </a:xfrm>
      </p:grpSpPr>
      <p:sp>
        <p:nvSpPr>
          <p:cNvPr id="323" name="Google Shape;323;p55"/>
          <p:cNvSpPr txBox="1"/>
          <p:nvPr>
            <p:ph type="title"/>
          </p:nvPr>
        </p:nvSpPr>
        <p:spPr>
          <a:xfrm>
            <a:off x="457200" y="4462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24" name="Google Shape;324;p55"/>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25" name="Google Shape;325;p55"/>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26" name="Google Shape;326;p55"/>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327" name="Google Shape;327;p55"/>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1">
  <p:cSld name="CUSTOM">
    <p:spTree>
      <p:nvGrpSpPr>
        <p:cNvPr id="328" name="Shape 328"/>
        <p:cNvGrpSpPr/>
        <p:nvPr/>
      </p:nvGrpSpPr>
      <p:grpSpPr>
        <a:xfrm>
          <a:off x="0" y="0"/>
          <a:ext cx="0" cy="0"/>
          <a:chOff x="0" y="0"/>
          <a:chExt cx="0" cy="0"/>
        </a:xfrm>
      </p:grpSpPr>
      <p:sp>
        <p:nvSpPr>
          <p:cNvPr id="329" name="Google Shape;329;p5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0" name="Google Shape;330;p56"/>
          <p:cNvSpPr txBox="1"/>
          <p:nvPr>
            <p:ph idx="1" type="body"/>
          </p:nvPr>
        </p:nvSpPr>
        <p:spPr>
          <a:xfrm>
            <a:off x="457200" y="1140000"/>
            <a:ext cx="4114800" cy="34290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31" name="Google Shape;331;p56"/>
          <p:cNvSpPr/>
          <p:nvPr>
            <p:ph idx="2" type="pic"/>
          </p:nvPr>
        </p:nvSpPr>
        <p:spPr>
          <a:xfrm>
            <a:off x="4774400" y="1368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3456">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2">
  <p:cSld name="CUSTOM_1">
    <p:spTree>
      <p:nvGrpSpPr>
        <p:cNvPr id="332" name="Shape 332"/>
        <p:cNvGrpSpPr/>
        <p:nvPr/>
      </p:nvGrpSpPr>
      <p:grpSpPr>
        <a:xfrm>
          <a:off x="0" y="0"/>
          <a:ext cx="0" cy="0"/>
          <a:chOff x="0" y="0"/>
          <a:chExt cx="0" cy="0"/>
        </a:xfrm>
      </p:grpSpPr>
      <p:sp>
        <p:nvSpPr>
          <p:cNvPr id="333" name="Google Shape;333;p5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4" name="Google Shape;334;p57"/>
          <p:cNvSpPr txBox="1"/>
          <p:nvPr>
            <p:ph idx="1" type="body"/>
          </p:nvPr>
        </p:nvSpPr>
        <p:spPr>
          <a:xfrm>
            <a:off x="4812625" y="1368600"/>
            <a:ext cx="3874200" cy="32004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35" name="Google Shape;335;p57"/>
          <p:cNvSpPr/>
          <p:nvPr>
            <p:ph idx="2" type="pic"/>
          </p:nvPr>
        </p:nvSpPr>
        <p:spPr>
          <a:xfrm>
            <a:off x="609600" y="1371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3">
  <p:cSld name="CUSTOM_1_1">
    <p:spTree>
      <p:nvGrpSpPr>
        <p:cNvPr id="336" name="Shape 336"/>
        <p:cNvGrpSpPr/>
        <p:nvPr/>
      </p:nvGrpSpPr>
      <p:grpSpPr>
        <a:xfrm>
          <a:off x="0" y="0"/>
          <a:ext cx="0" cy="0"/>
          <a:chOff x="0" y="0"/>
          <a:chExt cx="0" cy="0"/>
        </a:xfrm>
      </p:grpSpPr>
      <p:sp>
        <p:nvSpPr>
          <p:cNvPr id="337" name="Google Shape;337;p5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8" name="Google Shape;338;p58"/>
          <p:cNvSpPr txBox="1"/>
          <p:nvPr>
            <p:ph idx="1" type="body"/>
          </p:nvPr>
        </p:nvSpPr>
        <p:spPr>
          <a:xfrm>
            <a:off x="5334000" y="1418500"/>
            <a:ext cx="3352800" cy="2514600"/>
          </a:xfrm>
          <a:prstGeom prst="rect">
            <a:avLst/>
          </a:prstGeom>
        </p:spPr>
        <p:txBody>
          <a:bodyPr anchorCtr="0" anchor="t" bIns="91425" lIns="91425" spcFirstLastPara="1" rIns="91425" wrap="square" tIns="91425">
            <a:normAutofit/>
          </a:bodyPr>
          <a:lstStyle>
            <a:lvl1pPr indent="-317500" lvl="0" marL="457200">
              <a:lnSpc>
                <a:spcPct val="125000"/>
              </a:lnSpc>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39" name="Google Shape;339;p58"/>
          <p:cNvSpPr/>
          <p:nvPr>
            <p:ph idx="2" type="pic"/>
          </p:nvPr>
        </p:nvSpPr>
        <p:spPr>
          <a:xfrm>
            <a:off x="609600" y="1371600"/>
            <a:ext cx="4586100" cy="2561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1">
  <p:cSld name="CUSTOM_3_1_1">
    <p:spTree>
      <p:nvGrpSpPr>
        <p:cNvPr id="340" name="Shape 340"/>
        <p:cNvGrpSpPr/>
        <p:nvPr/>
      </p:nvGrpSpPr>
      <p:grpSpPr>
        <a:xfrm>
          <a:off x="0" y="0"/>
          <a:ext cx="0" cy="0"/>
          <a:chOff x="0" y="0"/>
          <a:chExt cx="0" cy="0"/>
        </a:xfrm>
      </p:grpSpPr>
      <p:sp>
        <p:nvSpPr>
          <p:cNvPr id="341" name="Google Shape;341;p59"/>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342" name="Google Shape;342;p59"/>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43" name="Google Shape;343;p59"/>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344" name="Google Shape;344;p59"/>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345" name="Google Shape;345;p59"/>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50" name="Shape 350"/>
        <p:cNvGrpSpPr/>
        <p:nvPr/>
      </p:nvGrpSpPr>
      <p:grpSpPr>
        <a:xfrm>
          <a:off x="0" y="0"/>
          <a:ext cx="0" cy="0"/>
          <a:chOff x="0" y="0"/>
          <a:chExt cx="0" cy="0"/>
        </a:xfrm>
      </p:grpSpPr>
      <p:sp>
        <p:nvSpPr>
          <p:cNvPr id="351" name="Google Shape;351;p61"/>
          <p:cNvSpPr txBox="1"/>
          <p:nvPr>
            <p:ph type="ctrTitle"/>
          </p:nvPr>
        </p:nvSpPr>
        <p:spPr>
          <a:xfrm>
            <a:off x="1029150" y="1563750"/>
            <a:ext cx="5715000" cy="2016000"/>
          </a:xfrm>
          <a:prstGeom prst="rect">
            <a:avLst/>
          </a:prstGeom>
        </p:spPr>
        <p:txBody>
          <a:bodyPr anchorCtr="0" anchor="ctr" bIns="91425" lIns="91425" spcFirstLastPara="1" rIns="91425" wrap="square" tIns="91425">
            <a:normAutofit/>
          </a:bodyPr>
          <a:lstStyle>
            <a:lvl1pPr lvl="0">
              <a:spcBef>
                <a:spcPts val="0"/>
              </a:spcBef>
              <a:spcAft>
                <a:spcPts val="0"/>
              </a:spcAft>
              <a:buSzPts val="4000"/>
              <a:buFont typeface="Hanken Grotesk"/>
              <a:buNone/>
              <a:defRPr b="1" sz="4000">
                <a:latin typeface="Hanken Grotesk"/>
                <a:ea typeface="Hanken Grotesk"/>
                <a:cs typeface="Hanken Grotesk"/>
                <a:sym typeface="Hanken Grotesk"/>
              </a:defRPr>
            </a:lvl1pPr>
            <a:lvl2pPr lvl="1" algn="ctr">
              <a:spcBef>
                <a:spcPts val="0"/>
              </a:spcBef>
              <a:spcAft>
                <a:spcPts val="0"/>
              </a:spcAft>
              <a:buSzPts val="4000"/>
              <a:buFont typeface="Hanken Grotesk"/>
              <a:buNone/>
              <a:defRPr b="1" sz="4000">
                <a:latin typeface="Hanken Grotesk"/>
                <a:ea typeface="Hanken Grotesk"/>
                <a:cs typeface="Hanken Grotesk"/>
                <a:sym typeface="Hanken Grotesk"/>
              </a:defRPr>
            </a:lvl2pPr>
            <a:lvl3pPr lvl="2" algn="ctr">
              <a:spcBef>
                <a:spcPts val="0"/>
              </a:spcBef>
              <a:spcAft>
                <a:spcPts val="0"/>
              </a:spcAft>
              <a:buSzPts val="4000"/>
              <a:buFont typeface="Hanken Grotesk"/>
              <a:buNone/>
              <a:defRPr b="1" sz="4000">
                <a:latin typeface="Hanken Grotesk"/>
                <a:ea typeface="Hanken Grotesk"/>
                <a:cs typeface="Hanken Grotesk"/>
                <a:sym typeface="Hanken Grotesk"/>
              </a:defRPr>
            </a:lvl3pPr>
            <a:lvl4pPr lvl="3" algn="ctr">
              <a:spcBef>
                <a:spcPts val="0"/>
              </a:spcBef>
              <a:spcAft>
                <a:spcPts val="0"/>
              </a:spcAft>
              <a:buSzPts val="4000"/>
              <a:buFont typeface="Hanken Grotesk"/>
              <a:buNone/>
              <a:defRPr b="1" sz="4000">
                <a:latin typeface="Hanken Grotesk"/>
                <a:ea typeface="Hanken Grotesk"/>
                <a:cs typeface="Hanken Grotesk"/>
                <a:sym typeface="Hanken Grotesk"/>
              </a:defRPr>
            </a:lvl4pPr>
            <a:lvl5pPr lvl="4" algn="ctr">
              <a:spcBef>
                <a:spcPts val="0"/>
              </a:spcBef>
              <a:spcAft>
                <a:spcPts val="0"/>
              </a:spcAft>
              <a:buSzPts val="4000"/>
              <a:buFont typeface="Hanken Grotesk"/>
              <a:buNone/>
              <a:defRPr b="1" sz="4000">
                <a:latin typeface="Hanken Grotesk"/>
                <a:ea typeface="Hanken Grotesk"/>
                <a:cs typeface="Hanken Grotesk"/>
                <a:sym typeface="Hanken Grotesk"/>
              </a:defRPr>
            </a:lvl5pPr>
            <a:lvl6pPr lvl="5" algn="ctr">
              <a:spcBef>
                <a:spcPts val="0"/>
              </a:spcBef>
              <a:spcAft>
                <a:spcPts val="0"/>
              </a:spcAft>
              <a:buSzPts val="4000"/>
              <a:buFont typeface="Hanken Grotesk"/>
              <a:buNone/>
              <a:defRPr b="1" sz="4000">
                <a:latin typeface="Hanken Grotesk"/>
                <a:ea typeface="Hanken Grotesk"/>
                <a:cs typeface="Hanken Grotesk"/>
                <a:sym typeface="Hanken Grotesk"/>
              </a:defRPr>
            </a:lvl6pPr>
            <a:lvl7pPr lvl="6" algn="ctr">
              <a:spcBef>
                <a:spcPts val="0"/>
              </a:spcBef>
              <a:spcAft>
                <a:spcPts val="0"/>
              </a:spcAft>
              <a:buSzPts val="4000"/>
              <a:buFont typeface="Hanken Grotesk"/>
              <a:buNone/>
              <a:defRPr b="1" sz="4000">
                <a:latin typeface="Hanken Grotesk"/>
                <a:ea typeface="Hanken Grotesk"/>
                <a:cs typeface="Hanken Grotesk"/>
                <a:sym typeface="Hanken Grotesk"/>
              </a:defRPr>
            </a:lvl7pPr>
            <a:lvl8pPr lvl="7" algn="ctr">
              <a:spcBef>
                <a:spcPts val="0"/>
              </a:spcBef>
              <a:spcAft>
                <a:spcPts val="0"/>
              </a:spcAft>
              <a:buSzPts val="4000"/>
              <a:buFont typeface="Hanken Grotesk"/>
              <a:buNone/>
              <a:defRPr b="1" sz="4000">
                <a:latin typeface="Hanken Grotesk"/>
                <a:ea typeface="Hanken Grotesk"/>
                <a:cs typeface="Hanken Grotesk"/>
                <a:sym typeface="Hanken Grotesk"/>
              </a:defRPr>
            </a:lvl8pPr>
            <a:lvl9pPr lvl="8" algn="ctr">
              <a:spcBef>
                <a:spcPts val="0"/>
              </a:spcBef>
              <a:spcAft>
                <a:spcPts val="0"/>
              </a:spcAft>
              <a:buSzPts val="4000"/>
              <a:buFont typeface="Hanken Grotesk"/>
              <a:buNone/>
              <a:defRPr b="1" sz="4000">
                <a:latin typeface="Hanken Grotesk"/>
                <a:ea typeface="Hanken Grotesk"/>
                <a:cs typeface="Hanken Grotesk"/>
                <a:sym typeface="Hanken Grotesk"/>
              </a:defRPr>
            </a:lvl9pPr>
          </a:lstStyle>
          <a:p/>
        </p:txBody>
      </p:sp>
      <p:sp>
        <p:nvSpPr>
          <p:cNvPr id="352" name="Google Shape;352;p6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E46962"/>
          </p15:clr>
        </p15:guide>
        <p15:guide id="2" pos="432">
          <p15:clr>
            <a:srgbClr val="E46962"/>
          </p15:clr>
        </p15:guide>
      </p15:sldGuideLst>
    </p:ext>
  </p:extLst>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2">
    <p:spTree>
      <p:nvGrpSpPr>
        <p:cNvPr id="353" name="Shape 353"/>
        <p:cNvGrpSpPr/>
        <p:nvPr/>
      </p:nvGrpSpPr>
      <p:grpSpPr>
        <a:xfrm>
          <a:off x="0" y="0"/>
          <a:ext cx="0" cy="0"/>
          <a:chOff x="0" y="0"/>
          <a:chExt cx="0" cy="0"/>
        </a:xfrm>
      </p:grpSpPr>
      <p:sp>
        <p:nvSpPr>
          <p:cNvPr id="354" name="Google Shape;354;p6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355" name="Google Shape;355;p62"/>
          <p:cNvSpPr txBox="1"/>
          <p:nvPr>
            <p:ph idx="1" type="body"/>
          </p:nvPr>
        </p:nvSpPr>
        <p:spPr>
          <a:xfrm>
            <a:off x="457200" y="1140000"/>
            <a:ext cx="41148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p:cSld name="CUSTOM_2_1">
    <p:spTree>
      <p:nvGrpSpPr>
        <p:cNvPr id="356" name="Shape 356"/>
        <p:cNvGrpSpPr/>
        <p:nvPr/>
      </p:nvGrpSpPr>
      <p:grpSpPr>
        <a:xfrm>
          <a:off x="0" y="0"/>
          <a:ext cx="0" cy="0"/>
          <a:chOff x="0" y="0"/>
          <a:chExt cx="0" cy="0"/>
        </a:xfrm>
      </p:grpSpPr>
      <p:sp>
        <p:nvSpPr>
          <p:cNvPr id="357" name="Google Shape;357;p6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358" name="Google Shape;358;p63"/>
          <p:cNvSpPr txBox="1"/>
          <p:nvPr>
            <p:ph idx="1" type="subTitle"/>
          </p:nvPr>
        </p:nvSpPr>
        <p:spPr>
          <a:xfrm>
            <a:off x="457200" y="1142050"/>
            <a:ext cx="5519400" cy="4416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359" name="Shape 359"/>
        <p:cNvGrpSpPr/>
        <p:nvPr/>
      </p:nvGrpSpPr>
      <p:grpSpPr>
        <a:xfrm>
          <a:off x="0" y="0"/>
          <a:ext cx="0" cy="0"/>
          <a:chOff x="0" y="0"/>
          <a:chExt cx="0" cy="0"/>
        </a:xfrm>
      </p:grpSpPr>
      <p:sp>
        <p:nvSpPr>
          <p:cNvPr id="360" name="Google Shape;360;p6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361" name="Google Shape;361;p64"/>
          <p:cNvSpPr txBox="1"/>
          <p:nvPr>
            <p:ph idx="1" type="body"/>
          </p:nvPr>
        </p:nvSpPr>
        <p:spPr>
          <a:xfrm>
            <a:off x="457200" y="1140000"/>
            <a:ext cx="82296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p:cSld name="CUSTOM_3_2">
    <p:spTree>
      <p:nvGrpSpPr>
        <p:cNvPr id="362" name="Shape 362"/>
        <p:cNvGrpSpPr/>
        <p:nvPr/>
      </p:nvGrpSpPr>
      <p:grpSpPr>
        <a:xfrm>
          <a:off x="0" y="0"/>
          <a:ext cx="0" cy="0"/>
          <a:chOff x="0" y="0"/>
          <a:chExt cx="0" cy="0"/>
        </a:xfrm>
      </p:grpSpPr>
      <p:sp>
        <p:nvSpPr>
          <p:cNvPr id="363" name="Google Shape;363;p65"/>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64" name="Google Shape;364;p65"/>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65" name="Google Shape;365;p6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366" name="Google Shape;366;p65"/>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1">
  <p:cSld name="CUSTOM_3_2_3">
    <p:spTree>
      <p:nvGrpSpPr>
        <p:cNvPr id="367" name="Shape 367"/>
        <p:cNvGrpSpPr/>
        <p:nvPr/>
      </p:nvGrpSpPr>
      <p:grpSpPr>
        <a:xfrm>
          <a:off x="0" y="0"/>
          <a:ext cx="0" cy="0"/>
          <a:chOff x="0" y="0"/>
          <a:chExt cx="0" cy="0"/>
        </a:xfrm>
      </p:grpSpPr>
      <p:sp>
        <p:nvSpPr>
          <p:cNvPr id="368" name="Google Shape;368;p66"/>
          <p:cNvSpPr txBox="1"/>
          <p:nvPr>
            <p:ph idx="1" type="body"/>
          </p:nvPr>
        </p:nvSpPr>
        <p:spPr>
          <a:xfrm>
            <a:off x="457200" y="2361293"/>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69" name="Google Shape;369;p66"/>
          <p:cNvSpPr txBox="1"/>
          <p:nvPr>
            <p:ph idx="2" type="body"/>
          </p:nvPr>
        </p:nvSpPr>
        <p:spPr>
          <a:xfrm>
            <a:off x="457200" y="3582599"/>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70" name="Google Shape;370;p6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371" name="Google Shape;371;p66"/>
          <p:cNvSpPr txBox="1"/>
          <p:nvPr>
            <p:ph idx="3" type="body"/>
          </p:nvPr>
        </p:nvSpPr>
        <p:spPr>
          <a:xfrm>
            <a:off x="457200" y="1140000"/>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3">
  <p:cSld name="CUSTOM_3_2_2">
    <p:spTree>
      <p:nvGrpSpPr>
        <p:cNvPr id="372" name="Shape 372"/>
        <p:cNvGrpSpPr/>
        <p:nvPr/>
      </p:nvGrpSpPr>
      <p:grpSpPr>
        <a:xfrm>
          <a:off x="0" y="0"/>
          <a:ext cx="0" cy="0"/>
          <a:chOff x="0" y="0"/>
          <a:chExt cx="0" cy="0"/>
        </a:xfrm>
      </p:grpSpPr>
      <p:sp>
        <p:nvSpPr>
          <p:cNvPr id="373" name="Google Shape;373;p67"/>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74" name="Google Shape;374;p67"/>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75" name="Google Shape;375;p6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376" name="Google Shape;376;p67"/>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77" name="Google Shape;377;p67"/>
          <p:cNvSpPr/>
          <p:nvPr/>
        </p:nvSpPr>
        <p:spPr>
          <a:xfrm>
            <a:off x="734713" y="1452100"/>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1</a:t>
            </a:r>
            <a:endParaRPr b="1" sz="1800">
              <a:solidFill>
                <a:schemeClr val="accent1"/>
              </a:solidFill>
              <a:latin typeface="Hanken Grotesk"/>
              <a:ea typeface="Hanken Grotesk"/>
              <a:cs typeface="Hanken Grotesk"/>
              <a:sym typeface="Hanken Grotesk"/>
            </a:endParaRPr>
          </a:p>
        </p:txBody>
      </p:sp>
      <p:sp>
        <p:nvSpPr>
          <p:cNvPr id="378" name="Google Shape;378;p67"/>
          <p:cNvSpPr/>
          <p:nvPr/>
        </p:nvSpPr>
        <p:spPr>
          <a:xfrm>
            <a:off x="734700" y="2673413"/>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2</a:t>
            </a:r>
            <a:endParaRPr b="1" sz="1800">
              <a:solidFill>
                <a:schemeClr val="accent1"/>
              </a:solidFill>
              <a:latin typeface="Hanken Grotesk"/>
              <a:ea typeface="Hanken Grotesk"/>
              <a:cs typeface="Hanken Grotesk"/>
              <a:sym typeface="Hanken Grotesk"/>
            </a:endParaRPr>
          </a:p>
        </p:txBody>
      </p:sp>
      <p:sp>
        <p:nvSpPr>
          <p:cNvPr id="379" name="Google Shape;379;p67"/>
          <p:cNvSpPr/>
          <p:nvPr/>
        </p:nvSpPr>
        <p:spPr>
          <a:xfrm>
            <a:off x="734725" y="3894738"/>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3</a:t>
            </a:r>
            <a:endParaRPr b="1" sz="1800">
              <a:solidFill>
                <a:schemeClr val="accent1"/>
              </a:solidFill>
              <a:latin typeface="Hanken Grotesk"/>
              <a:ea typeface="Hanken Grotesk"/>
              <a:cs typeface="Hanken Grotesk"/>
              <a:sym typeface="Hanken Grotesk"/>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2">
  <p:cSld name="CUSTOM_3_2_1">
    <p:spTree>
      <p:nvGrpSpPr>
        <p:cNvPr id="380" name="Shape 380"/>
        <p:cNvGrpSpPr/>
        <p:nvPr/>
      </p:nvGrpSpPr>
      <p:grpSpPr>
        <a:xfrm>
          <a:off x="0" y="0"/>
          <a:ext cx="0" cy="0"/>
          <a:chOff x="0" y="0"/>
          <a:chExt cx="0" cy="0"/>
        </a:xfrm>
      </p:grpSpPr>
      <p:sp>
        <p:nvSpPr>
          <p:cNvPr id="381" name="Google Shape;381;p68"/>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82" name="Google Shape;382;p68"/>
          <p:cNvSpPr txBox="1"/>
          <p:nvPr>
            <p:ph idx="2" type="body"/>
          </p:nvPr>
        </p:nvSpPr>
        <p:spPr>
          <a:xfrm>
            <a:off x="32370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83" name="Google Shape;383;p68"/>
          <p:cNvSpPr txBox="1"/>
          <p:nvPr>
            <p:ph idx="3" type="body"/>
          </p:nvPr>
        </p:nvSpPr>
        <p:spPr>
          <a:xfrm>
            <a:off x="60168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84" name="Google Shape;384;p6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cxnSp>
        <p:nvCxnSpPr>
          <p:cNvPr id="385" name="Google Shape;385;p68"/>
          <p:cNvCxnSpPr/>
          <p:nvPr/>
        </p:nvCxnSpPr>
        <p:spPr>
          <a:xfrm>
            <a:off x="4572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386" name="Google Shape;386;p68"/>
          <p:cNvCxnSpPr/>
          <p:nvPr/>
        </p:nvCxnSpPr>
        <p:spPr>
          <a:xfrm>
            <a:off x="32370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387" name="Google Shape;387;p68"/>
          <p:cNvCxnSpPr/>
          <p:nvPr/>
        </p:nvCxnSpPr>
        <p:spPr>
          <a:xfrm>
            <a:off x="6016800" y="1599075"/>
            <a:ext cx="0" cy="219990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CUSTOM_4">
    <p:bg>
      <p:bgPr>
        <a:solidFill>
          <a:schemeClr val="lt2"/>
        </a:solidFill>
      </p:bgPr>
    </p:bg>
    <p:spTree>
      <p:nvGrpSpPr>
        <p:cNvPr id="388" name="Shape 388"/>
        <p:cNvGrpSpPr/>
        <p:nvPr/>
      </p:nvGrpSpPr>
      <p:grpSpPr>
        <a:xfrm>
          <a:off x="0" y="0"/>
          <a:ext cx="0" cy="0"/>
          <a:chOff x="0" y="0"/>
          <a:chExt cx="0" cy="0"/>
        </a:xfrm>
      </p:grpSpPr>
      <p:sp>
        <p:nvSpPr>
          <p:cNvPr id="389" name="Google Shape;389;p69"/>
          <p:cNvSpPr txBox="1"/>
          <p:nvPr>
            <p:ph type="title"/>
          </p:nvPr>
        </p:nvSpPr>
        <p:spPr>
          <a:xfrm>
            <a:off x="457200" y="448056"/>
            <a:ext cx="8229600" cy="576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0" name="Google Shape;390;p69"/>
          <p:cNvSpPr/>
          <p:nvPr/>
        </p:nvSpPr>
        <p:spPr>
          <a:xfrm>
            <a:off x="4572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391" name="Google Shape;391;p69"/>
          <p:cNvSpPr/>
          <p:nvPr/>
        </p:nvSpPr>
        <p:spPr>
          <a:xfrm>
            <a:off x="32370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392" name="Google Shape;392;p69"/>
          <p:cNvSpPr/>
          <p:nvPr/>
        </p:nvSpPr>
        <p:spPr>
          <a:xfrm>
            <a:off x="60168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393" name="Google Shape;393;p69"/>
          <p:cNvCxnSpPr/>
          <p:nvPr/>
        </p:nvCxnSpPr>
        <p:spPr>
          <a:xfrm flipH="1" rot="10800000">
            <a:off x="457200" y="4343400"/>
            <a:ext cx="2606100" cy="2100"/>
          </a:xfrm>
          <a:prstGeom prst="straightConnector1">
            <a:avLst/>
          </a:prstGeom>
          <a:noFill/>
          <a:ln cap="flat" cmpd="sng" w="38100">
            <a:solidFill>
              <a:schemeClr val="accent1"/>
            </a:solidFill>
            <a:prstDash val="solid"/>
            <a:round/>
            <a:headEnd len="med" w="med" type="none"/>
            <a:tailEnd len="med" w="med" type="none"/>
          </a:ln>
        </p:spPr>
      </p:cxnSp>
      <p:cxnSp>
        <p:nvCxnSpPr>
          <p:cNvPr id="394" name="Google Shape;394;p69"/>
          <p:cNvCxnSpPr/>
          <p:nvPr/>
        </p:nvCxnSpPr>
        <p:spPr>
          <a:xfrm flipH="1" rot="10800000">
            <a:off x="3237000" y="4343400"/>
            <a:ext cx="2606100" cy="2100"/>
          </a:xfrm>
          <a:prstGeom prst="straightConnector1">
            <a:avLst/>
          </a:prstGeom>
          <a:noFill/>
          <a:ln cap="flat" cmpd="sng" w="38100">
            <a:solidFill>
              <a:schemeClr val="accent3"/>
            </a:solidFill>
            <a:prstDash val="solid"/>
            <a:round/>
            <a:headEnd len="med" w="med" type="none"/>
            <a:tailEnd len="med" w="med" type="none"/>
          </a:ln>
        </p:spPr>
      </p:cxnSp>
      <p:cxnSp>
        <p:nvCxnSpPr>
          <p:cNvPr id="395" name="Google Shape;395;p69"/>
          <p:cNvCxnSpPr/>
          <p:nvPr/>
        </p:nvCxnSpPr>
        <p:spPr>
          <a:xfrm flipH="1" rot="10800000">
            <a:off x="6016800" y="4343400"/>
            <a:ext cx="2606100" cy="2100"/>
          </a:xfrm>
          <a:prstGeom prst="straightConnector1">
            <a:avLst/>
          </a:prstGeom>
          <a:noFill/>
          <a:ln cap="flat" cmpd="sng" w="38100">
            <a:solidFill>
              <a:schemeClr val="accent2"/>
            </a:solidFill>
            <a:prstDash val="solid"/>
            <a:round/>
            <a:headEnd len="med" w="med" type="none"/>
            <a:tailEnd len="med" w="med" type="none"/>
          </a:ln>
        </p:spPr>
      </p:cxnSp>
      <p:sp>
        <p:nvSpPr>
          <p:cNvPr id="396" name="Google Shape;396;p69"/>
          <p:cNvSpPr txBox="1"/>
          <p:nvPr>
            <p:ph idx="1" type="body"/>
          </p:nvPr>
        </p:nvSpPr>
        <p:spPr>
          <a:xfrm>
            <a:off x="4572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97" name="Google Shape;397;p69"/>
          <p:cNvSpPr txBox="1"/>
          <p:nvPr>
            <p:ph idx="2" type="body"/>
          </p:nvPr>
        </p:nvSpPr>
        <p:spPr>
          <a:xfrm>
            <a:off x="32370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398" name="Google Shape;398;p69"/>
          <p:cNvSpPr txBox="1"/>
          <p:nvPr>
            <p:ph idx="3" type="body"/>
          </p:nvPr>
        </p:nvSpPr>
        <p:spPr>
          <a:xfrm>
            <a:off x="6016800" y="1484573"/>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6">
  <p:cSld name="CUSTOM_3_2_1_2">
    <p:spTree>
      <p:nvGrpSpPr>
        <p:cNvPr id="399" name="Shape 399"/>
        <p:cNvGrpSpPr/>
        <p:nvPr/>
      </p:nvGrpSpPr>
      <p:grpSpPr>
        <a:xfrm>
          <a:off x="0" y="0"/>
          <a:ext cx="0" cy="0"/>
          <a:chOff x="0" y="0"/>
          <a:chExt cx="0" cy="0"/>
        </a:xfrm>
      </p:grpSpPr>
      <p:sp>
        <p:nvSpPr>
          <p:cNvPr id="400" name="Google Shape;400;p70"/>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401" name="Google Shape;401;p70"/>
          <p:cNvSpPr txBox="1"/>
          <p:nvPr>
            <p:ph idx="2" type="body"/>
          </p:nvPr>
        </p:nvSpPr>
        <p:spPr>
          <a:xfrm>
            <a:off x="32370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402" name="Google Shape;402;p70"/>
          <p:cNvSpPr txBox="1"/>
          <p:nvPr>
            <p:ph idx="3" type="body"/>
          </p:nvPr>
        </p:nvSpPr>
        <p:spPr>
          <a:xfrm>
            <a:off x="60168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403" name="Google Shape;403;p70"/>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4">
  <p:cSld name="CUSTOM_3_2_1_1">
    <p:spTree>
      <p:nvGrpSpPr>
        <p:cNvPr id="404" name="Shape 404"/>
        <p:cNvGrpSpPr/>
        <p:nvPr/>
      </p:nvGrpSpPr>
      <p:grpSpPr>
        <a:xfrm>
          <a:off x="0" y="0"/>
          <a:ext cx="0" cy="0"/>
          <a:chOff x="0" y="0"/>
          <a:chExt cx="0" cy="0"/>
        </a:xfrm>
      </p:grpSpPr>
      <p:sp>
        <p:nvSpPr>
          <p:cNvPr id="405" name="Google Shape;405;p71"/>
          <p:cNvSpPr txBox="1"/>
          <p:nvPr>
            <p:ph idx="1" type="body"/>
          </p:nvPr>
        </p:nvSpPr>
        <p:spPr>
          <a:xfrm>
            <a:off x="4891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406" name="Google Shape;406;p71"/>
          <p:cNvSpPr txBox="1"/>
          <p:nvPr>
            <p:ph idx="2" type="body"/>
          </p:nvPr>
        </p:nvSpPr>
        <p:spPr>
          <a:xfrm>
            <a:off x="32689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407" name="Google Shape;407;p71"/>
          <p:cNvSpPr txBox="1"/>
          <p:nvPr>
            <p:ph idx="3" type="body"/>
          </p:nvPr>
        </p:nvSpPr>
        <p:spPr>
          <a:xfrm>
            <a:off x="60487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408" name="Google Shape;408;p71"/>
          <p:cNvSpPr/>
          <p:nvPr/>
        </p:nvSpPr>
        <p:spPr>
          <a:xfrm>
            <a:off x="1333794"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1</a:t>
            </a:r>
            <a:endParaRPr b="1" sz="2800">
              <a:solidFill>
                <a:schemeClr val="accent1"/>
              </a:solidFill>
              <a:latin typeface="Hanken Grotesk"/>
              <a:ea typeface="Hanken Grotesk"/>
              <a:cs typeface="Hanken Grotesk"/>
              <a:sym typeface="Hanken Grotesk"/>
            </a:endParaRPr>
          </a:p>
        </p:txBody>
      </p:sp>
      <p:sp>
        <p:nvSpPr>
          <p:cNvPr id="409" name="Google Shape;409;p71"/>
          <p:cNvSpPr/>
          <p:nvPr/>
        </p:nvSpPr>
        <p:spPr>
          <a:xfrm>
            <a:off x="4113597"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2</a:t>
            </a:r>
            <a:endParaRPr b="1" sz="2800">
              <a:solidFill>
                <a:schemeClr val="accent1"/>
              </a:solidFill>
              <a:latin typeface="Hanken Grotesk"/>
              <a:ea typeface="Hanken Grotesk"/>
              <a:cs typeface="Hanken Grotesk"/>
              <a:sym typeface="Hanken Grotesk"/>
            </a:endParaRPr>
          </a:p>
        </p:txBody>
      </p:sp>
      <p:sp>
        <p:nvSpPr>
          <p:cNvPr id="410" name="Google Shape;410;p71"/>
          <p:cNvSpPr/>
          <p:nvPr/>
        </p:nvSpPr>
        <p:spPr>
          <a:xfrm>
            <a:off x="6893399"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3</a:t>
            </a:r>
            <a:endParaRPr b="1" sz="2800">
              <a:solidFill>
                <a:schemeClr val="accent1"/>
              </a:solidFill>
              <a:latin typeface="Hanken Grotesk"/>
              <a:ea typeface="Hanken Grotesk"/>
              <a:cs typeface="Hanken Grotesk"/>
              <a:sym typeface="Hanken Grotesk"/>
            </a:endParaRPr>
          </a:p>
        </p:txBody>
      </p:sp>
      <p:sp>
        <p:nvSpPr>
          <p:cNvPr id="411" name="Google Shape;411;p71"/>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5">
  <p:cSld name="CUSTOM_3_2_1_1_1">
    <p:bg>
      <p:bgPr>
        <a:solidFill>
          <a:schemeClr val="lt2"/>
        </a:solidFill>
      </p:bgPr>
    </p:bg>
    <p:spTree>
      <p:nvGrpSpPr>
        <p:cNvPr id="412" name="Shape 412"/>
        <p:cNvGrpSpPr/>
        <p:nvPr/>
      </p:nvGrpSpPr>
      <p:grpSpPr>
        <a:xfrm>
          <a:off x="0" y="0"/>
          <a:ext cx="0" cy="0"/>
          <a:chOff x="0" y="0"/>
          <a:chExt cx="0" cy="0"/>
        </a:xfrm>
      </p:grpSpPr>
      <p:sp>
        <p:nvSpPr>
          <p:cNvPr id="413" name="Google Shape;413;p72"/>
          <p:cNvSpPr txBox="1"/>
          <p:nvPr>
            <p:ph idx="1" type="body"/>
          </p:nvPr>
        </p:nvSpPr>
        <p:spPr>
          <a:xfrm>
            <a:off x="4572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414" name="Google Shape;414;p7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415" name="Google Shape;415;p72"/>
          <p:cNvSpPr/>
          <p:nvPr/>
        </p:nvSpPr>
        <p:spPr>
          <a:xfrm>
            <a:off x="4572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1</a:t>
            </a:r>
            <a:endParaRPr b="1" sz="1800">
              <a:solidFill>
                <a:schemeClr val="lt1"/>
              </a:solidFill>
              <a:latin typeface="Hanken Grotesk"/>
              <a:ea typeface="Hanken Grotesk"/>
              <a:cs typeface="Hanken Grotesk"/>
              <a:sym typeface="Hanken Grotesk"/>
            </a:endParaRPr>
          </a:p>
        </p:txBody>
      </p:sp>
      <p:sp>
        <p:nvSpPr>
          <p:cNvPr id="416" name="Google Shape;416;p72"/>
          <p:cNvSpPr/>
          <p:nvPr/>
        </p:nvSpPr>
        <p:spPr>
          <a:xfrm>
            <a:off x="32370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2</a:t>
            </a:r>
            <a:endParaRPr b="1" sz="1800">
              <a:solidFill>
                <a:schemeClr val="lt1"/>
              </a:solidFill>
              <a:latin typeface="Hanken Grotesk"/>
              <a:ea typeface="Hanken Grotesk"/>
              <a:cs typeface="Hanken Grotesk"/>
              <a:sym typeface="Hanken Grotesk"/>
            </a:endParaRPr>
          </a:p>
        </p:txBody>
      </p:sp>
      <p:sp>
        <p:nvSpPr>
          <p:cNvPr id="417" name="Google Shape;417;p72"/>
          <p:cNvSpPr/>
          <p:nvPr/>
        </p:nvSpPr>
        <p:spPr>
          <a:xfrm>
            <a:off x="60168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3</a:t>
            </a:r>
            <a:endParaRPr b="1" sz="1800">
              <a:solidFill>
                <a:schemeClr val="lt1"/>
              </a:solidFill>
              <a:latin typeface="Hanken Grotesk"/>
              <a:ea typeface="Hanken Grotesk"/>
              <a:cs typeface="Hanken Grotesk"/>
              <a:sym typeface="Hanken Grotesk"/>
            </a:endParaRPr>
          </a:p>
        </p:txBody>
      </p:sp>
      <p:sp>
        <p:nvSpPr>
          <p:cNvPr id="418" name="Google Shape;418;p72"/>
          <p:cNvSpPr txBox="1"/>
          <p:nvPr>
            <p:ph idx="2" type="body"/>
          </p:nvPr>
        </p:nvSpPr>
        <p:spPr>
          <a:xfrm>
            <a:off x="32370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419" name="Google Shape;419;p72"/>
          <p:cNvSpPr txBox="1"/>
          <p:nvPr>
            <p:ph idx="3" type="body"/>
          </p:nvPr>
        </p:nvSpPr>
        <p:spPr>
          <a:xfrm>
            <a:off x="60168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1">
  <p:cSld name="CUSTOM_3_2_1_1_1_1">
    <p:bg>
      <p:bgPr>
        <a:solidFill>
          <a:schemeClr val="lt2"/>
        </a:solidFill>
      </p:bgPr>
    </p:bg>
    <p:spTree>
      <p:nvGrpSpPr>
        <p:cNvPr id="420" name="Shape 420"/>
        <p:cNvGrpSpPr/>
        <p:nvPr/>
      </p:nvGrpSpPr>
      <p:grpSpPr>
        <a:xfrm>
          <a:off x="0" y="0"/>
          <a:ext cx="0" cy="0"/>
          <a:chOff x="0" y="0"/>
          <a:chExt cx="0" cy="0"/>
        </a:xfrm>
      </p:grpSpPr>
      <p:sp>
        <p:nvSpPr>
          <p:cNvPr id="421" name="Google Shape;421;p73"/>
          <p:cNvSpPr/>
          <p:nvPr/>
        </p:nvSpPr>
        <p:spPr>
          <a:xfrm>
            <a:off x="45735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Clr>
                <a:srgbClr val="000000"/>
              </a:buClr>
              <a:buSzPts val="1018"/>
              <a:buFont typeface="Arial"/>
              <a:buNone/>
            </a:pPr>
            <a:r>
              <a:t/>
            </a:r>
            <a:endParaRPr sz="1200">
              <a:solidFill>
                <a:schemeClr val="dk1"/>
              </a:solidFill>
              <a:latin typeface="Inter"/>
              <a:ea typeface="Inter"/>
              <a:cs typeface="Inter"/>
              <a:sym typeface="Inter"/>
            </a:endParaRPr>
          </a:p>
        </p:txBody>
      </p:sp>
      <p:sp>
        <p:nvSpPr>
          <p:cNvPr id="422" name="Google Shape;422;p73"/>
          <p:cNvSpPr/>
          <p:nvPr/>
        </p:nvSpPr>
        <p:spPr>
          <a:xfrm>
            <a:off x="3237075"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a:solidFill>
                <a:schemeClr val="accent1"/>
              </a:solidFill>
              <a:latin typeface="Hanken Grotesk SemiBold"/>
              <a:ea typeface="Hanken Grotesk SemiBold"/>
              <a:cs typeface="Hanken Grotesk SemiBold"/>
              <a:sym typeface="Hanken Grotesk SemiBold"/>
            </a:endParaRPr>
          </a:p>
        </p:txBody>
      </p:sp>
      <p:sp>
        <p:nvSpPr>
          <p:cNvPr id="423" name="Google Shape;423;p73"/>
          <p:cNvSpPr/>
          <p:nvPr/>
        </p:nvSpPr>
        <p:spPr>
          <a:xfrm>
            <a:off x="601680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sz="1200">
              <a:solidFill>
                <a:schemeClr val="dk1"/>
              </a:solidFill>
              <a:latin typeface="Inter"/>
              <a:ea typeface="Inter"/>
              <a:cs typeface="Inter"/>
              <a:sym typeface="Inter"/>
            </a:endParaRPr>
          </a:p>
        </p:txBody>
      </p:sp>
      <p:sp>
        <p:nvSpPr>
          <p:cNvPr id="424" name="Google Shape;424;p73"/>
          <p:cNvSpPr txBox="1"/>
          <p:nvPr>
            <p:ph idx="1" type="body"/>
          </p:nvPr>
        </p:nvSpPr>
        <p:spPr>
          <a:xfrm>
            <a:off x="4572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25" name="Google Shape;425;p73"/>
          <p:cNvSpPr txBox="1"/>
          <p:nvPr>
            <p:ph idx="2" type="body"/>
          </p:nvPr>
        </p:nvSpPr>
        <p:spPr>
          <a:xfrm>
            <a:off x="3237075" y="19019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26" name="Google Shape;426;p73"/>
          <p:cNvSpPr txBox="1"/>
          <p:nvPr>
            <p:ph idx="3" type="body"/>
          </p:nvPr>
        </p:nvSpPr>
        <p:spPr>
          <a:xfrm>
            <a:off x="60168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27" name="Google Shape;427;p73"/>
          <p:cNvSpPr txBox="1"/>
          <p:nvPr>
            <p:ph idx="4" type="subTitle"/>
          </p:nvPr>
        </p:nvSpPr>
        <p:spPr>
          <a:xfrm>
            <a:off x="4572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8" name="Google Shape;428;p73"/>
          <p:cNvSpPr txBox="1"/>
          <p:nvPr>
            <p:ph idx="5" type="subTitle"/>
          </p:nvPr>
        </p:nvSpPr>
        <p:spPr>
          <a:xfrm>
            <a:off x="32370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9" name="Google Shape;429;p73"/>
          <p:cNvSpPr txBox="1"/>
          <p:nvPr>
            <p:ph idx="6" type="subTitle"/>
          </p:nvPr>
        </p:nvSpPr>
        <p:spPr>
          <a:xfrm>
            <a:off x="60168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0" name="Google Shape;430;p7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2">
  <p:cSld name="CUSTOM_3_2_1_1_1_1_1">
    <p:bg>
      <p:bgPr>
        <a:solidFill>
          <a:schemeClr val="lt1"/>
        </a:solidFill>
      </p:bgPr>
    </p:bg>
    <p:spTree>
      <p:nvGrpSpPr>
        <p:cNvPr id="431" name="Shape 431"/>
        <p:cNvGrpSpPr/>
        <p:nvPr/>
      </p:nvGrpSpPr>
      <p:grpSpPr>
        <a:xfrm>
          <a:off x="0" y="0"/>
          <a:ext cx="0" cy="0"/>
          <a:chOff x="0" y="0"/>
          <a:chExt cx="0" cy="0"/>
        </a:xfrm>
      </p:grpSpPr>
      <p:sp>
        <p:nvSpPr>
          <p:cNvPr id="432" name="Google Shape;432;p74"/>
          <p:cNvSpPr txBox="1"/>
          <p:nvPr>
            <p:ph idx="1" type="body"/>
          </p:nvPr>
        </p:nvSpPr>
        <p:spPr>
          <a:xfrm>
            <a:off x="4572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33" name="Google Shape;433;p74"/>
          <p:cNvSpPr txBox="1"/>
          <p:nvPr>
            <p:ph idx="2" type="subTitle"/>
          </p:nvPr>
        </p:nvSpPr>
        <p:spPr>
          <a:xfrm>
            <a:off x="4572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4" name="Google Shape;434;p7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435" name="Google Shape;435;p74"/>
          <p:cNvSpPr txBox="1"/>
          <p:nvPr>
            <p:ph idx="3" type="body"/>
          </p:nvPr>
        </p:nvSpPr>
        <p:spPr>
          <a:xfrm>
            <a:off x="326895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36" name="Google Shape;436;p74"/>
          <p:cNvSpPr txBox="1"/>
          <p:nvPr>
            <p:ph idx="4" type="subTitle"/>
          </p:nvPr>
        </p:nvSpPr>
        <p:spPr>
          <a:xfrm>
            <a:off x="326895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7" name="Google Shape;437;p74"/>
          <p:cNvSpPr txBox="1"/>
          <p:nvPr>
            <p:ph idx="5" type="body"/>
          </p:nvPr>
        </p:nvSpPr>
        <p:spPr>
          <a:xfrm>
            <a:off x="60807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38" name="Google Shape;438;p74"/>
          <p:cNvSpPr txBox="1"/>
          <p:nvPr>
            <p:ph idx="6" type="subTitle"/>
          </p:nvPr>
        </p:nvSpPr>
        <p:spPr>
          <a:xfrm>
            <a:off x="60807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p:cSld name="CUSTOM_3_2_1_1_1_1_1_1">
    <p:bg>
      <p:bgPr>
        <a:solidFill>
          <a:schemeClr val="lt1"/>
        </a:solidFill>
      </p:bgPr>
    </p:bg>
    <p:spTree>
      <p:nvGrpSpPr>
        <p:cNvPr id="439" name="Shape 439"/>
        <p:cNvGrpSpPr/>
        <p:nvPr/>
      </p:nvGrpSpPr>
      <p:grpSpPr>
        <a:xfrm>
          <a:off x="0" y="0"/>
          <a:ext cx="0" cy="0"/>
          <a:chOff x="0" y="0"/>
          <a:chExt cx="0" cy="0"/>
        </a:xfrm>
      </p:grpSpPr>
      <p:sp>
        <p:nvSpPr>
          <p:cNvPr id="440" name="Google Shape;440;p75"/>
          <p:cNvSpPr txBox="1"/>
          <p:nvPr>
            <p:ph idx="1" type="body"/>
          </p:nvPr>
        </p:nvSpPr>
        <p:spPr>
          <a:xfrm>
            <a:off x="2064350" y="1140000"/>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41" name="Google Shape;441;p75"/>
          <p:cNvSpPr txBox="1"/>
          <p:nvPr>
            <p:ph idx="2" type="body"/>
          </p:nvPr>
        </p:nvSpPr>
        <p:spPr>
          <a:xfrm>
            <a:off x="2064350" y="23612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42" name="Google Shape;442;p75"/>
          <p:cNvSpPr txBox="1"/>
          <p:nvPr>
            <p:ph idx="3" type="subTitle"/>
          </p:nvPr>
        </p:nvSpPr>
        <p:spPr>
          <a:xfrm>
            <a:off x="457200" y="11401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3" name="Google Shape;443;p75"/>
          <p:cNvSpPr txBox="1"/>
          <p:nvPr>
            <p:ph idx="4" type="subTitle"/>
          </p:nvPr>
        </p:nvSpPr>
        <p:spPr>
          <a:xfrm>
            <a:off x="457200" y="2361338"/>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4" name="Google Shape;444;p75"/>
          <p:cNvSpPr txBox="1"/>
          <p:nvPr>
            <p:ph idx="5" type="subTitle"/>
          </p:nvPr>
        </p:nvSpPr>
        <p:spPr>
          <a:xfrm>
            <a:off x="457200" y="35826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45" name="Google Shape;445;p7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446" name="Google Shape;446;p75"/>
          <p:cNvSpPr txBox="1"/>
          <p:nvPr>
            <p:ph idx="6" type="body"/>
          </p:nvPr>
        </p:nvSpPr>
        <p:spPr>
          <a:xfrm>
            <a:off x="2064350" y="35825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1">
  <p:cSld name="CUSTOM_3_2_1_1_1_1_1_1_1">
    <p:bg>
      <p:bgPr>
        <a:solidFill>
          <a:schemeClr val="lt2"/>
        </a:solidFill>
      </p:bgPr>
    </p:bg>
    <p:spTree>
      <p:nvGrpSpPr>
        <p:cNvPr id="447" name="Shape 447"/>
        <p:cNvGrpSpPr/>
        <p:nvPr/>
      </p:nvGrpSpPr>
      <p:grpSpPr>
        <a:xfrm>
          <a:off x="0" y="0"/>
          <a:ext cx="0" cy="0"/>
          <a:chOff x="0" y="0"/>
          <a:chExt cx="0" cy="0"/>
        </a:xfrm>
      </p:grpSpPr>
      <p:sp>
        <p:nvSpPr>
          <p:cNvPr id="448" name="Google Shape;448;p76"/>
          <p:cNvSpPr txBox="1"/>
          <p:nvPr>
            <p:ph type="title"/>
          </p:nvPr>
        </p:nvSpPr>
        <p:spPr>
          <a:xfrm>
            <a:off x="457200" y="446825"/>
            <a:ext cx="8229600" cy="569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p:txBody>
      </p:sp>
      <p:sp>
        <p:nvSpPr>
          <p:cNvPr id="449" name="Google Shape;449;p76"/>
          <p:cNvSpPr/>
          <p:nvPr/>
        </p:nvSpPr>
        <p:spPr>
          <a:xfrm>
            <a:off x="457200" y="1289138"/>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450" name="Google Shape;450;p76"/>
          <p:cNvSpPr txBox="1"/>
          <p:nvPr>
            <p:ph idx="1" type="subTitle"/>
          </p:nvPr>
        </p:nvSpPr>
        <p:spPr>
          <a:xfrm>
            <a:off x="457200" y="1289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451" name="Google Shape;451;p76"/>
          <p:cNvSpPr txBox="1"/>
          <p:nvPr>
            <p:ph idx="2" type="body"/>
          </p:nvPr>
        </p:nvSpPr>
        <p:spPr>
          <a:xfrm>
            <a:off x="2749850" y="128912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452" name="Google Shape;452;p76"/>
          <p:cNvSpPr/>
          <p:nvPr/>
        </p:nvSpPr>
        <p:spPr>
          <a:xfrm>
            <a:off x="457200" y="2397125"/>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453" name="Google Shape;453;p76"/>
          <p:cNvSpPr txBox="1"/>
          <p:nvPr>
            <p:ph idx="3" type="subTitle"/>
          </p:nvPr>
        </p:nvSpPr>
        <p:spPr>
          <a:xfrm>
            <a:off x="457200" y="2397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454" name="Google Shape;454;p76"/>
          <p:cNvSpPr/>
          <p:nvPr/>
        </p:nvSpPr>
        <p:spPr>
          <a:xfrm>
            <a:off x="457200" y="3505113"/>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455" name="Google Shape;455;p76"/>
          <p:cNvSpPr txBox="1"/>
          <p:nvPr>
            <p:ph idx="4" type="body"/>
          </p:nvPr>
        </p:nvSpPr>
        <p:spPr>
          <a:xfrm>
            <a:off x="2749800" y="3506400"/>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456" name="Google Shape;456;p76"/>
          <p:cNvSpPr txBox="1"/>
          <p:nvPr>
            <p:ph idx="5" type="body"/>
          </p:nvPr>
        </p:nvSpPr>
        <p:spPr>
          <a:xfrm>
            <a:off x="2749800" y="239777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457" name="Google Shape;457;p76"/>
          <p:cNvSpPr txBox="1"/>
          <p:nvPr>
            <p:ph idx="6" type="subTitle"/>
          </p:nvPr>
        </p:nvSpPr>
        <p:spPr>
          <a:xfrm>
            <a:off x="457200" y="3505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458" name="Google Shape;458;p76"/>
          <p:cNvSpPr/>
          <p:nvPr/>
        </p:nvSpPr>
        <p:spPr>
          <a:xfrm>
            <a:off x="2674650" y="171790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76"/>
          <p:cNvSpPr/>
          <p:nvPr/>
        </p:nvSpPr>
        <p:spPr>
          <a:xfrm>
            <a:off x="2674650" y="28248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76"/>
          <p:cNvSpPr/>
          <p:nvPr/>
        </p:nvSpPr>
        <p:spPr>
          <a:xfrm>
            <a:off x="2674650" y="39317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p:cSld name="CUSTOM_3_1">
    <p:spTree>
      <p:nvGrpSpPr>
        <p:cNvPr id="461" name="Shape 461"/>
        <p:cNvGrpSpPr/>
        <p:nvPr/>
      </p:nvGrpSpPr>
      <p:grpSpPr>
        <a:xfrm>
          <a:off x="0" y="0"/>
          <a:ext cx="0" cy="0"/>
          <a:chOff x="0" y="0"/>
          <a:chExt cx="0" cy="0"/>
        </a:xfrm>
      </p:grpSpPr>
      <p:sp>
        <p:nvSpPr>
          <p:cNvPr id="462" name="Google Shape;462;p77"/>
          <p:cNvSpPr txBox="1"/>
          <p:nvPr>
            <p:ph type="title"/>
          </p:nvPr>
        </p:nvSpPr>
        <p:spPr>
          <a:xfrm>
            <a:off x="457200" y="4462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3" name="Google Shape;463;p77"/>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64" name="Google Shape;464;p77"/>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65" name="Google Shape;465;p77"/>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466" name="Google Shape;466;p77"/>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1">
  <p:cSld name="CUSTOM">
    <p:spTree>
      <p:nvGrpSpPr>
        <p:cNvPr id="467" name="Shape 467"/>
        <p:cNvGrpSpPr/>
        <p:nvPr/>
      </p:nvGrpSpPr>
      <p:grpSpPr>
        <a:xfrm>
          <a:off x="0" y="0"/>
          <a:ext cx="0" cy="0"/>
          <a:chOff x="0" y="0"/>
          <a:chExt cx="0" cy="0"/>
        </a:xfrm>
      </p:grpSpPr>
      <p:sp>
        <p:nvSpPr>
          <p:cNvPr id="468" name="Google Shape;468;p7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9" name="Google Shape;469;p78"/>
          <p:cNvSpPr txBox="1"/>
          <p:nvPr>
            <p:ph idx="1" type="body"/>
          </p:nvPr>
        </p:nvSpPr>
        <p:spPr>
          <a:xfrm>
            <a:off x="457200" y="1140000"/>
            <a:ext cx="4114800" cy="34290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70" name="Google Shape;470;p78"/>
          <p:cNvSpPr/>
          <p:nvPr>
            <p:ph idx="2" type="pic"/>
          </p:nvPr>
        </p:nvSpPr>
        <p:spPr>
          <a:xfrm>
            <a:off x="4774400" y="1368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3456">
          <p15:clr>
            <a:srgbClr val="E46962"/>
          </p15:clr>
        </p15:guide>
      </p15:sldGuideLst>
    </p:ext>
  </p:extLst>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2">
  <p:cSld name="CUSTOM_1">
    <p:spTree>
      <p:nvGrpSpPr>
        <p:cNvPr id="471" name="Shape 471"/>
        <p:cNvGrpSpPr/>
        <p:nvPr/>
      </p:nvGrpSpPr>
      <p:grpSpPr>
        <a:xfrm>
          <a:off x="0" y="0"/>
          <a:ext cx="0" cy="0"/>
          <a:chOff x="0" y="0"/>
          <a:chExt cx="0" cy="0"/>
        </a:xfrm>
      </p:grpSpPr>
      <p:sp>
        <p:nvSpPr>
          <p:cNvPr id="472" name="Google Shape;472;p79"/>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3" name="Google Shape;473;p79"/>
          <p:cNvSpPr txBox="1"/>
          <p:nvPr>
            <p:ph idx="1" type="body"/>
          </p:nvPr>
        </p:nvSpPr>
        <p:spPr>
          <a:xfrm>
            <a:off x="4812625" y="1368600"/>
            <a:ext cx="3874200" cy="32004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74" name="Google Shape;474;p79"/>
          <p:cNvSpPr/>
          <p:nvPr>
            <p:ph idx="2" type="pic"/>
          </p:nvPr>
        </p:nvSpPr>
        <p:spPr>
          <a:xfrm>
            <a:off x="609600" y="1371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3">
  <p:cSld name="CUSTOM_1_1">
    <p:spTree>
      <p:nvGrpSpPr>
        <p:cNvPr id="475" name="Shape 475"/>
        <p:cNvGrpSpPr/>
        <p:nvPr/>
      </p:nvGrpSpPr>
      <p:grpSpPr>
        <a:xfrm>
          <a:off x="0" y="0"/>
          <a:ext cx="0" cy="0"/>
          <a:chOff x="0" y="0"/>
          <a:chExt cx="0" cy="0"/>
        </a:xfrm>
      </p:grpSpPr>
      <p:sp>
        <p:nvSpPr>
          <p:cNvPr id="476" name="Google Shape;476;p80"/>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77" name="Google Shape;477;p80"/>
          <p:cNvSpPr txBox="1"/>
          <p:nvPr>
            <p:ph idx="1" type="body"/>
          </p:nvPr>
        </p:nvSpPr>
        <p:spPr>
          <a:xfrm>
            <a:off x="5334000" y="1418500"/>
            <a:ext cx="3352800" cy="2514600"/>
          </a:xfrm>
          <a:prstGeom prst="rect">
            <a:avLst/>
          </a:prstGeom>
        </p:spPr>
        <p:txBody>
          <a:bodyPr anchorCtr="0" anchor="t" bIns="91425" lIns="91425" spcFirstLastPara="1" rIns="91425" wrap="square" tIns="91425">
            <a:normAutofit/>
          </a:bodyPr>
          <a:lstStyle>
            <a:lvl1pPr indent="-317500" lvl="0" marL="457200">
              <a:lnSpc>
                <a:spcPct val="125000"/>
              </a:lnSpc>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78" name="Google Shape;478;p80"/>
          <p:cNvSpPr/>
          <p:nvPr>
            <p:ph idx="2" type="pic"/>
          </p:nvPr>
        </p:nvSpPr>
        <p:spPr>
          <a:xfrm>
            <a:off x="609600" y="1371600"/>
            <a:ext cx="4586100" cy="2561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1">
  <p:cSld name="CUSTOM_3_1_1">
    <p:spTree>
      <p:nvGrpSpPr>
        <p:cNvPr id="479" name="Shape 479"/>
        <p:cNvGrpSpPr/>
        <p:nvPr/>
      </p:nvGrpSpPr>
      <p:grpSpPr>
        <a:xfrm>
          <a:off x="0" y="0"/>
          <a:ext cx="0" cy="0"/>
          <a:chOff x="0" y="0"/>
          <a:chExt cx="0" cy="0"/>
        </a:xfrm>
      </p:grpSpPr>
      <p:sp>
        <p:nvSpPr>
          <p:cNvPr id="480" name="Google Shape;480;p81"/>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481" name="Google Shape;481;p81"/>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82" name="Google Shape;482;p81"/>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483" name="Google Shape;483;p81"/>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484" name="Google Shape;484;p81"/>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489" name="Shape 489"/>
        <p:cNvGrpSpPr/>
        <p:nvPr/>
      </p:nvGrpSpPr>
      <p:grpSpPr>
        <a:xfrm>
          <a:off x="0" y="0"/>
          <a:ext cx="0" cy="0"/>
          <a:chOff x="0" y="0"/>
          <a:chExt cx="0" cy="0"/>
        </a:xfrm>
      </p:grpSpPr>
      <p:sp>
        <p:nvSpPr>
          <p:cNvPr id="490" name="Google Shape;490;p83"/>
          <p:cNvSpPr txBox="1"/>
          <p:nvPr>
            <p:ph type="ctrTitle"/>
          </p:nvPr>
        </p:nvSpPr>
        <p:spPr>
          <a:xfrm>
            <a:off x="1029150" y="1563750"/>
            <a:ext cx="5715000" cy="2016000"/>
          </a:xfrm>
          <a:prstGeom prst="rect">
            <a:avLst/>
          </a:prstGeom>
        </p:spPr>
        <p:txBody>
          <a:bodyPr anchorCtr="0" anchor="ctr" bIns="91425" lIns="91425" spcFirstLastPara="1" rIns="91425" wrap="square" tIns="91425">
            <a:normAutofit/>
          </a:bodyPr>
          <a:lstStyle>
            <a:lvl1pPr lvl="0">
              <a:spcBef>
                <a:spcPts val="0"/>
              </a:spcBef>
              <a:spcAft>
                <a:spcPts val="0"/>
              </a:spcAft>
              <a:buSzPts val="4000"/>
              <a:buFont typeface="Hanken Grotesk"/>
              <a:buNone/>
              <a:defRPr b="1" sz="4000">
                <a:latin typeface="Hanken Grotesk"/>
                <a:ea typeface="Hanken Grotesk"/>
                <a:cs typeface="Hanken Grotesk"/>
                <a:sym typeface="Hanken Grotesk"/>
              </a:defRPr>
            </a:lvl1pPr>
            <a:lvl2pPr lvl="1" algn="ctr">
              <a:spcBef>
                <a:spcPts val="0"/>
              </a:spcBef>
              <a:spcAft>
                <a:spcPts val="0"/>
              </a:spcAft>
              <a:buSzPts val="4000"/>
              <a:buFont typeface="Hanken Grotesk"/>
              <a:buNone/>
              <a:defRPr b="1" sz="4000">
                <a:latin typeface="Hanken Grotesk"/>
                <a:ea typeface="Hanken Grotesk"/>
                <a:cs typeface="Hanken Grotesk"/>
                <a:sym typeface="Hanken Grotesk"/>
              </a:defRPr>
            </a:lvl2pPr>
            <a:lvl3pPr lvl="2" algn="ctr">
              <a:spcBef>
                <a:spcPts val="0"/>
              </a:spcBef>
              <a:spcAft>
                <a:spcPts val="0"/>
              </a:spcAft>
              <a:buSzPts val="4000"/>
              <a:buFont typeface="Hanken Grotesk"/>
              <a:buNone/>
              <a:defRPr b="1" sz="4000">
                <a:latin typeface="Hanken Grotesk"/>
                <a:ea typeface="Hanken Grotesk"/>
                <a:cs typeface="Hanken Grotesk"/>
                <a:sym typeface="Hanken Grotesk"/>
              </a:defRPr>
            </a:lvl3pPr>
            <a:lvl4pPr lvl="3" algn="ctr">
              <a:spcBef>
                <a:spcPts val="0"/>
              </a:spcBef>
              <a:spcAft>
                <a:spcPts val="0"/>
              </a:spcAft>
              <a:buSzPts val="4000"/>
              <a:buFont typeface="Hanken Grotesk"/>
              <a:buNone/>
              <a:defRPr b="1" sz="4000">
                <a:latin typeface="Hanken Grotesk"/>
                <a:ea typeface="Hanken Grotesk"/>
                <a:cs typeface="Hanken Grotesk"/>
                <a:sym typeface="Hanken Grotesk"/>
              </a:defRPr>
            </a:lvl4pPr>
            <a:lvl5pPr lvl="4" algn="ctr">
              <a:spcBef>
                <a:spcPts val="0"/>
              </a:spcBef>
              <a:spcAft>
                <a:spcPts val="0"/>
              </a:spcAft>
              <a:buSzPts val="4000"/>
              <a:buFont typeface="Hanken Grotesk"/>
              <a:buNone/>
              <a:defRPr b="1" sz="4000">
                <a:latin typeface="Hanken Grotesk"/>
                <a:ea typeface="Hanken Grotesk"/>
                <a:cs typeface="Hanken Grotesk"/>
                <a:sym typeface="Hanken Grotesk"/>
              </a:defRPr>
            </a:lvl5pPr>
            <a:lvl6pPr lvl="5" algn="ctr">
              <a:spcBef>
                <a:spcPts val="0"/>
              </a:spcBef>
              <a:spcAft>
                <a:spcPts val="0"/>
              </a:spcAft>
              <a:buSzPts val="4000"/>
              <a:buFont typeface="Hanken Grotesk"/>
              <a:buNone/>
              <a:defRPr b="1" sz="4000">
                <a:latin typeface="Hanken Grotesk"/>
                <a:ea typeface="Hanken Grotesk"/>
                <a:cs typeface="Hanken Grotesk"/>
                <a:sym typeface="Hanken Grotesk"/>
              </a:defRPr>
            </a:lvl6pPr>
            <a:lvl7pPr lvl="6" algn="ctr">
              <a:spcBef>
                <a:spcPts val="0"/>
              </a:spcBef>
              <a:spcAft>
                <a:spcPts val="0"/>
              </a:spcAft>
              <a:buSzPts val="4000"/>
              <a:buFont typeface="Hanken Grotesk"/>
              <a:buNone/>
              <a:defRPr b="1" sz="4000">
                <a:latin typeface="Hanken Grotesk"/>
                <a:ea typeface="Hanken Grotesk"/>
                <a:cs typeface="Hanken Grotesk"/>
                <a:sym typeface="Hanken Grotesk"/>
              </a:defRPr>
            </a:lvl7pPr>
            <a:lvl8pPr lvl="7" algn="ctr">
              <a:spcBef>
                <a:spcPts val="0"/>
              </a:spcBef>
              <a:spcAft>
                <a:spcPts val="0"/>
              </a:spcAft>
              <a:buSzPts val="4000"/>
              <a:buFont typeface="Hanken Grotesk"/>
              <a:buNone/>
              <a:defRPr b="1" sz="4000">
                <a:latin typeface="Hanken Grotesk"/>
                <a:ea typeface="Hanken Grotesk"/>
                <a:cs typeface="Hanken Grotesk"/>
                <a:sym typeface="Hanken Grotesk"/>
              </a:defRPr>
            </a:lvl8pPr>
            <a:lvl9pPr lvl="8" algn="ctr">
              <a:spcBef>
                <a:spcPts val="0"/>
              </a:spcBef>
              <a:spcAft>
                <a:spcPts val="0"/>
              </a:spcAft>
              <a:buSzPts val="4000"/>
              <a:buFont typeface="Hanken Grotesk"/>
              <a:buNone/>
              <a:defRPr b="1" sz="4000">
                <a:latin typeface="Hanken Grotesk"/>
                <a:ea typeface="Hanken Grotesk"/>
                <a:cs typeface="Hanken Grotesk"/>
                <a:sym typeface="Hanken Grotesk"/>
              </a:defRPr>
            </a:lvl9pPr>
          </a:lstStyle>
          <a:p/>
        </p:txBody>
      </p:sp>
      <p:sp>
        <p:nvSpPr>
          <p:cNvPr id="491" name="Google Shape;491;p8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E46962"/>
          </p15:clr>
        </p15:guide>
        <p15:guide id="2" pos="432">
          <p15:clr>
            <a:srgbClr val="E46962"/>
          </p15:clr>
        </p15:guide>
      </p15:sldGuideLst>
    </p:ext>
  </p:extLst>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2">
    <p:spTree>
      <p:nvGrpSpPr>
        <p:cNvPr id="492" name="Shape 492"/>
        <p:cNvGrpSpPr/>
        <p:nvPr/>
      </p:nvGrpSpPr>
      <p:grpSpPr>
        <a:xfrm>
          <a:off x="0" y="0"/>
          <a:ext cx="0" cy="0"/>
          <a:chOff x="0" y="0"/>
          <a:chExt cx="0" cy="0"/>
        </a:xfrm>
      </p:grpSpPr>
      <p:sp>
        <p:nvSpPr>
          <p:cNvPr id="493" name="Google Shape;493;p8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494" name="Google Shape;494;p84"/>
          <p:cNvSpPr txBox="1"/>
          <p:nvPr>
            <p:ph idx="1" type="body"/>
          </p:nvPr>
        </p:nvSpPr>
        <p:spPr>
          <a:xfrm>
            <a:off x="457200" y="1140000"/>
            <a:ext cx="41148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p:cSld name="CUSTOM_2_1">
    <p:spTree>
      <p:nvGrpSpPr>
        <p:cNvPr id="495" name="Shape 495"/>
        <p:cNvGrpSpPr/>
        <p:nvPr/>
      </p:nvGrpSpPr>
      <p:grpSpPr>
        <a:xfrm>
          <a:off x="0" y="0"/>
          <a:ext cx="0" cy="0"/>
          <a:chOff x="0" y="0"/>
          <a:chExt cx="0" cy="0"/>
        </a:xfrm>
      </p:grpSpPr>
      <p:sp>
        <p:nvSpPr>
          <p:cNvPr id="496" name="Google Shape;496;p8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497" name="Google Shape;497;p85"/>
          <p:cNvSpPr txBox="1"/>
          <p:nvPr>
            <p:ph idx="1" type="subTitle"/>
          </p:nvPr>
        </p:nvSpPr>
        <p:spPr>
          <a:xfrm>
            <a:off x="457200" y="1142050"/>
            <a:ext cx="5519400" cy="4416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3">
    <p:spTree>
      <p:nvGrpSpPr>
        <p:cNvPr id="498" name="Shape 498"/>
        <p:cNvGrpSpPr/>
        <p:nvPr/>
      </p:nvGrpSpPr>
      <p:grpSpPr>
        <a:xfrm>
          <a:off x="0" y="0"/>
          <a:ext cx="0" cy="0"/>
          <a:chOff x="0" y="0"/>
          <a:chExt cx="0" cy="0"/>
        </a:xfrm>
      </p:grpSpPr>
      <p:sp>
        <p:nvSpPr>
          <p:cNvPr id="499" name="Google Shape;499;p8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500" name="Google Shape;500;p86"/>
          <p:cNvSpPr txBox="1"/>
          <p:nvPr>
            <p:ph idx="1" type="body"/>
          </p:nvPr>
        </p:nvSpPr>
        <p:spPr>
          <a:xfrm>
            <a:off x="457200" y="1140000"/>
            <a:ext cx="8229600" cy="3429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Char char="•"/>
              <a:defRPr>
                <a:solidFill>
                  <a:schemeClr val="dk1"/>
                </a:solidFill>
              </a:defRPr>
            </a:lvl1pPr>
            <a:lvl2pPr indent="-330200" lvl="1" marL="914400">
              <a:spcBef>
                <a:spcPts val="1000"/>
              </a:spcBef>
              <a:spcAft>
                <a:spcPts val="0"/>
              </a:spcAft>
              <a:buClr>
                <a:schemeClr val="dk1"/>
              </a:buClr>
              <a:buSzPts val="1600"/>
              <a:buChar char="○"/>
              <a:defRPr sz="1600">
                <a:solidFill>
                  <a:schemeClr val="dk1"/>
                </a:solidFill>
              </a:defRPr>
            </a:lvl2pPr>
            <a:lvl3pPr indent="-330200" lvl="2" marL="1371600">
              <a:spcBef>
                <a:spcPts val="1000"/>
              </a:spcBef>
              <a:spcAft>
                <a:spcPts val="0"/>
              </a:spcAft>
              <a:buClr>
                <a:schemeClr val="dk1"/>
              </a:buClr>
              <a:buSzPts val="1600"/>
              <a:buChar char="■"/>
              <a:defRPr sz="1600">
                <a:solidFill>
                  <a:schemeClr val="dk1"/>
                </a:solidFill>
              </a:defRPr>
            </a:lvl3pPr>
            <a:lvl4pPr indent="-330200" lvl="3" marL="1828800">
              <a:spcBef>
                <a:spcPts val="1000"/>
              </a:spcBef>
              <a:spcAft>
                <a:spcPts val="0"/>
              </a:spcAft>
              <a:buClr>
                <a:schemeClr val="dk1"/>
              </a:buClr>
              <a:buSzPts val="1600"/>
              <a:buChar char="●"/>
              <a:defRPr sz="1600">
                <a:solidFill>
                  <a:schemeClr val="dk1"/>
                </a:solidFill>
              </a:defRPr>
            </a:lvl4pPr>
            <a:lvl5pPr indent="-330200" lvl="4" marL="2286000">
              <a:spcBef>
                <a:spcPts val="1000"/>
              </a:spcBef>
              <a:spcAft>
                <a:spcPts val="0"/>
              </a:spcAft>
              <a:buClr>
                <a:schemeClr val="dk1"/>
              </a:buClr>
              <a:buSzPts val="1600"/>
              <a:buChar char="○"/>
              <a:defRPr sz="1600">
                <a:solidFill>
                  <a:schemeClr val="dk1"/>
                </a:solidFill>
              </a:defRPr>
            </a:lvl5pPr>
            <a:lvl6pPr indent="-330200" lvl="5" marL="2743200">
              <a:spcBef>
                <a:spcPts val="1000"/>
              </a:spcBef>
              <a:spcAft>
                <a:spcPts val="0"/>
              </a:spcAft>
              <a:buClr>
                <a:schemeClr val="dk1"/>
              </a:buClr>
              <a:buSzPts val="1600"/>
              <a:buChar char="■"/>
              <a:defRPr sz="1600">
                <a:solidFill>
                  <a:schemeClr val="dk1"/>
                </a:solidFill>
              </a:defRPr>
            </a:lvl6pPr>
            <a:lvl7pPr indent="-330200" lvl="6" marL="3200400">
              <a:spcBef>
                <a:spcPts val="1000"/>
              </a:spcBef>
              <a:spcAft>
                <a:spcPts val="0"/>
              </a:spcAft>
              <a:buClr>
                <a:schemeClr val="dk1"/>
              </a:buClr>
              <a:buSzPts val="1600"/>
              <a:buChar char="●"/>
              <a:defRPr sz="1600">
                <a:solidFill>
                  <a:schemeClr val="dk1"/>
                </a:solidFill>
              </a:defRPr>
            </a:lvl7pPr>
            <a:lvl8pPr indent="-330200" lvl="7" marL="3657600">
              <a:spcBef>
                <a:spcPts val="1000"/>
              </a:spcBef>
              <a:spcAft>
                <a:spcPts val="0"/>
              </a:spcAft>
              <a:buClr>
                <a:schemeClr val="dk1"/>
              </a:buClr>
              <a:buSzPts val="1600"/>
              <a:buChar char="○"/>
              <a:defRPr sz="1600">
                <a:solidFill>
                  <a:schemeClr val="dk1"/>
                </a:solidFill>
              </a:defRPr>
            </a:lvl8pPr>
            <a:lvl9pPr indent="-330200" lvl="8" marL="4114800">
              <a:spcBef>
                <a:spcPts val="1000"/>
              </a:spcBef>
              <a:spcAft>
                <a:spcPts val="1000"/>
              </a:spcAft>
              <a:buClr>
                <a:schemeClr val="dk1"/>
              </a:buClr>
              <a:buSzPts val="1600"/>
              <a:buChar char="■"/>
              <a:defRPr sz="1600">
                <a:solidFill>
                  <a:schemeClr val="dk1"/>
                </a:solidFill>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p:cSld name="CUSTOM_3_2">
    <p:spTree>
      <p:nvGrpSpPr>
        <p:cNvPr id="501" name="Shape 501"/>
        <p:cNvGrpSpPr/>
        <p:nvPr/>
      </p:nvGrpSpPr>
      <p:grpSpPr>
        <a:xfrm>
          <a:off x="0" y="0"/>
          <a:ext cx="0" cy="0"/>
          <a:chOff x="0" y="0"/>
          <a:chExt cx="0" cy="0"/>
        </a:xfrm>
      </p:grpSpPr>
      <p:sp>
        <p:nvSpPr>
          <p:cNvPr id="502" name="Google Shape;502;p87"/>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03" name="Google Shape;503;p87"/>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04" name="Google Shape;504;p8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505" name="Google Shape;505;p87"/>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1 1">
  <p:cSld name="CUSTOM_3_2_3">
    <p:spTree>
      <p:nvGrpSpPr>
        <p:cNvPr id="506" name="Shape 506"/>
        <p:cNvGrpSpPr/>
        <p:nvPr/>
      </p:nvGrpSpPr>
      <p:grpSpPr>
        <a:xfrm>
          <a:off x="0" y="0"/>
          <a:ext cx="0" cy="0"/>
          <a:chOff x="0" y="0"/>
          <a:chExt cx="0" cy="0"/>
        </a:xfrm>
      </p:grpSpPr>
      <p:sp>
        <p:nvSpPr>
          <p:cNvPr id="507" name="Google Shape;507;p88"/>
          <p:cNvSpPr txBox="1"/>
          <p:nvPr>
            <p:ph idx="1" type="body"/>
          </p:nvPr>
        </p:nvSpPr>
        <p:spPr>
          <a:xfrm>
            <a:off x="457200" y="2361293"/>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08" name="Google Shape;508;p88"/>
          <p:cNvSpPr txBox="1"/>
          <p:nvPr>
            <p:ph idx="2" type="body"/>
          </p:nvPr>
        </p:nvSpPr>
        <p:spPr>
          <a:xfrm>
            <a:off x="457200" y="3582599"/>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09" name="Google Shape;509;p88"/>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510" name="Google Shape;510;p88"/>
          <p:cNvSpPr txBox="1"/>
          <p:nvPr>
            <p:ph idx="3" type="body"/>
          </p:nvPr>
        </p:nvSpPr>
        <p:spPr>
          <a:xfrm>
            <a:off x="457200" y="1140000"/>
            <a:ext cx="68625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3">
  <p:cSld name="CUSTOM_3_2_2">
    <p:spTree>
      <p:nvGrpSpPr>
        <p:cNvPr id="511" name="Shape 511"/>
        <p:cNvGrpSpPr/>
        <p:nvPr/>
      </p:nvGrpSpPr>
      <p:grpSpPr>
        <a:xfrm>
          <a:off x="0" y="0"/>
          <a:ext cx="0" cy="0"/>
          <a:chOff x="0" y="0"/>
          <a:chExt cx="0" cy="0"/>
        </a:xfrm>
      </p:grpSpPr>
      <p:sp>
        <p:nvSpPr>
          <p:cNvPr id="512" name="Google Shape;512;p89"/>
          <p:cNvSpPr txBox="1"/>
          <p:nvPr>
            <p:ph idx="1" type="body"/>
          </p:nvPr>
        </p:nvSpPr>
        <p:spPr>
          <a:xfrm>
            <a:off x="1373975" y="2361292"/>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13" name="Google Shape;513;p89"/>
          <p:cNvSpPr txBox="1"/>
          <p:nvPr>
            <p:ph idx="2" type="body"/>
          </p:nvPr>
        </p:nvSpPr>
        <p:spPr>
          <a:xfrm>
            <a:off x="1373975" y="3582596"/>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14" name="Google Shape;514;p89"/>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515" name="Google Shape;515;p89"/>
          <p:cNvSpPr txBox="1"/>
          <p:nvPr>
            <p:ph idx="3" type="body"/>
          </p:nvPr>
        </p:nvSpPr>
        <p:spPr>
          <a:xfrm>
            <a:off x="1373975" y="1140000"/>
            <a:ext cx="5945700" cy="9861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16" name="Google Shape;516;p89"/>
          <p:cNvSpPr/>
          <p:nvPr/>
        </p:nvSpPr>
        <p:spPr>
          <a:xfrm>
            <a:off x="734713" y="1452100"/>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1</a:t>
            </a:r>
            <a:endParaRPr b="1" sz="1800">
              <a:solidFill>
                <a:schemeClr val="accent1"/>
              </a:solidFill>
              <a:latin typeface="Hanken Grotesk"/>
              <a:ea typeface="Hanken Grotesk"/>
              <a:cs typeface="Hanken Grotesk"/>
              <a:sym typeface="Hanken Grotesk"/>
            </a:endParaRPr>
          </a:p>
        </p:txBody>
      </p:sp>
      <p:sp>
        <p:nvSpPr>
          <p:cNvPr id="517" name="Google Shape;517;p89"/>
          <p:cNvSpPr/>
          <p:nvPr/>
        </p:nvSpPr>
        <p:spPr>
          <a:xfrm>
            <a:off x="734700" y="2673413"/>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2</a:t>
            </a:r>
            <a:endParaRPr b="1" sz="1800">
              <a:solidFill>
                <a:schemeClr val="accent1"/>
              </a:solidFill>
              <a:latin typeface="Hanken Grotesk"/>
              <a:ea typeface="Hanken Grotesk"/>
              <a:cs typeface="Hanken Grotesk"/>
              <a:sym typeface="Hanken Grotesk"/>
            </a:endParaRPr>
          </a:p>
        </p:txBody>
      </p:sp>
      <p:sp>
        <p:nvSpPr>
          <p:cNvPr id="518" name="Google Shape;518;p89"/>
          <p:cNvSpPr/>
          <p:nvPr/>
        </p:nvSpPr>
        <p:spPr>
          <a:xfrm>
            <a:off x="734725" y="3894738"/>
            <a:ext cx="361800" cy="361800"/>
          </a:xfrm>
          <a:prstGeom prst="ellipse">
            <a:avLst/>
          </a:prstGeom>
          <a:solidFill>
            <a:schemeClr val="lt1"/>
          </a:solid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3</a:t>
            </a:r>
            <a:endParaRPr b="1" sz="1800">
              <a:solidFill>
                <a:schemeClr val="accent1"/>
              </a:solidFill>
              <a:latin typeface="Hanken Grotesk"/>
              <a:ea typeface="Hanken Grotesk"/>
              <a:cs typeface="Hanken Grotesk"/>
              <a:sym typeface="Hanken Grotesk"/>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2">
  <p:cSld name="CUSTOM_3_2_1">
    <p:spTree>
      <p:nvGrpSpPr>
        <p:cNvPr id="519" name="Shape 519"/>
        <p:cNvGrpSpPr/>
        <p:nvPr/>
      </p:nvGrpSpPr>
      <p:grpSpPr>
        <a:xfrm>
          <a:off x="0" y="0"/>
          <a:ext cx="0" cy="0"/>
          <a:chOff x="0" y="0"/>
          <a:chExt cx="0" cy="0"/>
        </a:xfrm>
      </p:grpSpPr>
      <p:sp>
        <p:nvSpPr>
          <p:cNvPr id="520" name="Google Shape;520;p90"/>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21" name="Google Shape;521;p90"/>
          <p:cNvSpPr txBox="1"/>
          <p:nvPr>
            <p:ph idx="2" type="body"/>
          </p:nvPr>
        </p:nvSpPr>
        <p:spPr>
          <a:xfrm>
            <a:off x="32370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22" name="Google Shape;522;p90"/>
          <p:cNvSpPr txBox="1"/>
          <p:nvPr>
            <p:ph idx="3" type="body"/>
          </p:nvPr>
        </p:nvSpPr>
        <p:spPr>
          <a:xfrm>
            <a:off x="6016800" y="1607925"/>
            <a:ext cx="2606100" cy="21822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23" name="Google Shape;523;p90"/>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cxnSp>
        <p:nvCxnSpPr>
          <p:cNvPr id="524" name="Google Shape;524;p90"/>
          <p:cNvCxnSpPr/>
          <p:nvPr/>
        </p:nvCxnSpPr>
        <p:spPr>
          <a:xfrm>
            <a:off x="4572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525" name="Google Shape;525;p90"/>
          <p:cNvCxnSpPr/>
          <p:nvPr/>
        </p:nvCxnSpPr>
        <p:spPr>
          <a:xfrm>
            <a:off x="32370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526" name="Google Shape;526;p90"/>
          <p:cNvCxnSpPr/>
          <p:nvPr/>
        </p:nvCxnSpPr>
        <p:spPr>
          <a:xfrm>
            <a:off x="6016800" y="1599075"/>
            <a:ext cx="0" cy="2199900"/>
          </a:xfrm>
          <a:prstGeom prst="straightConnector1">
            <a:avLst/>
          </a:prstGeom>
          <a:noFill/>
          <a:ln cap="flat" cmpd="sng" w="19050">
            <a:solidFill>
              <a:schemeClr val="accent1"/>
            </a:solidFill>
            <a:prstDash val="solid"/>
            <a:round/>
            <a:headEnd len="med" w="med" type="none"/>
            <a:tailEnd len="med" w="med" type="none"/>
          </a:ln>
        </p:spPr>
      </p:cxn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CUSTOM_4">
    <p:bg>
      <p:bgPr>
        <a:solidFill>
          <a:schemeClr val="lt2"/>
        </a:solidFill>
      </p:bgPr>
    </p:bg>
    <p:spTree>
      <p:nvGrpSpPr>
        <p:cNvPr id="527" name="Shape 527"/>
        <p:cNvGrpSpPr/>
        <p:nvPr/>
      </p:nvGrpSpPr>
      <p:grpSpPr>
        <a:xfrm>
          <a:off x="0" y="0"/>
          <a:ext cx="0" cy="0"/>
          <a:chOff x="0" y="0"/>
          <a:chExt cx="0" cy="0"/>
        </a:xfrm>
      </p:grpSpPr>
      <p:sp>
        <p:nvSpPr>
          <p:cNvPr id="528" name="Google Shape;528;p91"/>
          <p:cNvSpPr txBox="1"/>
          <p:nvPr>
            <p:ph type="title"/>
          </p:nvPr>
        </p:nvSpPr>
        <p:spPr>
          <a:xfrm>
            <a:off x="457200" y="448056"/>
            <a:ext cx="8229600" cy="5760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9" name="Google Shape;529;p91"/>
          <p:cNvSpPr/>
          <p:nvPr/>
        </p:nvSpPr>
        <p:spPr>
          <a:xfrm>
            <a:off x="4572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530" name="Google Shape;530;p91"/>
          <p:cNvSpPr/>
          <p:nvPr/>
        </p:nvSpPr>
        <p:spPr>
          <a:xfrm>
            <a:off x="32370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531" name="Google Shape;531;p91"/>
          <p:cNvSpPr/>
          <p:nvPr/>
        </p:nvSpPr>
        <p:spPr>
          <a:xfrm>
            <a:off x="6016800" y="1473675"/>
            <a:ext cx="2606100" cy="2882100"/>
          </a:xfrm>
          <a:prstGeom prst="rect">
            <a:avLst/>
          </a:prstGeom>
          <a:solidFill>
            <a:schemeClr val="lt1"/>
          </a:solidFill>
          <a:ln cap="flat" cmpd="sng" w="12700">
            <a:solidFill>
              <a:srgbClr val="FFFFFF">
                <a:alpha val="49800"/>
              </a:srgb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532" name="Google Shape;532;p91"/>
          <p:cNvCxnSpPr/>
          <p:nvPr/>
        </p:nvCxnSpPr>
        <p:spPr>
          <a:xfrm flipH="1" rot="10800000">
            <a:off x="457200" y="4343400"/>
            <a:ext cx="2606100" cy="2100"/>
          </a:xfrm>
          <a:prstGeom prst="straightConnector1">
            <a:avLst/>
          </a:prstGeom>
          <a:noFill/>
          <a:ln cap="flat" cmpd="sng" w="38100">
            <a:solidFill>
              <a:schemeClr val="accent1"/>
            </a:solidFill>
            <a:prstDash val="solid"/>
            <a:round/>
            <a:headEnd len="med" w="med" type="none"/>
            <a:tailEnd len="med" w="med" type="none"/>
          </a:ln>
        </p:spPr>
      </p:cxnSp>
      <p:cxnSp>
        <p:nvCxnSpPr>
          <p:cNvPr id="533" name="Google Shape;533;p91"/>
          <p:cNvCxnSpPr/>
          <p:nvPr/>
        </p:nvCxnSpPr>
        <p:spPr>
          <a:xfrm flipH="1" rot="10800000">
            <a:off x="3237000" y="4343400"/>
            <a:ext cx="2606100" cy="2100"/>
          </a:xfrm>
          <a:prstGeom prst="straightConnector1">
            <a:avLst/>
          </a:prstGeom>
          <a:noFill/>
          <a:ln cap="flat" cmpd="sng" w="38100">
            <a:solidFill>
              <a:schemeClr val="accent3"/>
            </a:solidFill>
            <a:prstDash val="solid"/>
            <a:round/>
            <a:headEnd len="med" w="med" type="none"/>
            <a:tailEnd len="med" w="med" type="none"/>
          </a:ln>
        </p:spPr>
      </p:cxnSp>
      <p:cxnSp>
        <p:nvCxnSpPr>
          <p:cNvPr id="534" name="Google Shape;534;p91"/>
          <p:cNvCxnSpPr/>
          <p:nvPr/>
        </p:nvCxnSpPr>
        <p:spPr>
          <a:xfrm flipH="1" rot="10800000">
            <a:off x="6016800" y="4343400"/>
            <a:ext cx="2606100" cy="2100"/>
          </a:xfrm>
          <a:prstGeom prst="straightConnector1">
            <a:avLst/>
          </a:prstGeom>
          <a:noFill/>
          <a:ln cap="flat" cmpd="sng" w="38100">
            <a:solidFill>
              <a:schemeClr val="accent2"/>
            </a:solidFill>
            <a:prstDash val="solid"/>
            <a:round/>
            <a:headEnd len="med" w="med" type="none"/>
            <a:tailEnd len="med" w="med" type="none"/>
          </a:ln>
        </p:spPr>
      </p:cxnSp>
      <p:sp>
        <p:nvSpPr>
          <p:cNvPr id="535" name="Google Shape;535;p91"/>
          <p:cNvSpPr txBox="1"/>
          <p:nvPr>
            <p:ph idx="1" type="body"/>
          </p:nvPr>
        </p:nvSpPr>
        <p:spPr>
          <a:xfrm>
            <a:off x="4572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36" name="Google Shape;536;p91"/>
          <p:cNvSpPr txBox="1"/>
          <p:nvPr>
            <p:ph idx="2" type="body"/>
          </p:nvPr>
        </p:nvSpPr>
        <p:spPr>
          <a:xfrm>
            <a:off x="3237000" y="1472184"/>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37" name="Google Shape;537;p91"/>
          <p:cNvSpPr txBox="1"/>
          <p:nvPr>
            <p:ph idx="3" type="body"/>
          </p:nvPr>
        </p:nvSpPr>
        <p:spPr>
          <a:xfrm>
            <a:off x="6016800" y="1484573"/>
            <a:ext cx="2606100" cy="2868000"/>
          </a:xfrm>
          <a:prstGeom prst="rect">
            <a:avLst/>
          </a:prstGeom>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6">
  <p:cSld name="CUSTOM_3_2_1_2">
    <p:spTree>
      <p:nvGrpSpPr>
        <p:cNvPr id="538" name="Shape 538"/>
        <p:cNvGrpSpPr/>
        <p:nvPr/>
      </p:nvGrpSpPr>
      <p:grpSpPr>
        <a:xfrm>
          <a:off x="0" y="0"/>
          <a:ext cx="0" cy="0"/>
          <a:chOff x="0" y="0"/>
          <a:chExt cx="0" cy="0"/>
        </a:xfrm>
      </p:grpSpPr>
      <p:sp>
        <p:nvSpPr>
          <p:cNvPr id="539" name="Google Shape;539;p92"/>
          <p:cNvSpPr txBox="1"/>
          <p:nvPr>
            <p:ph idx="1" type="body"/>
          </p:nvPr>
        </p:nvSpPr>
        <p:spPr>
          <a:xfrm>
            <a:off x="4572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40" name="Google Shape;540;p92"/>
          <p:cNvSpPr txBox="1"/>
          <p:nvPr>
            <p:ph idx="2" type="body"/>
          </p:nvPr>
        </p:nvSpPr>
        <p:spPr>
          <a:xfrm>
            <a:off x="32370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41" name="Google Shape;541;p92"/>
          <p:cNvSpPr txBox="1"/>
          <p:nvPr>
            <p:ph idx="3" type="body"/>
          </p:nvPr>
        </p:nvSpPr>
        <p:spPr>
          <a:xfrm>
            <a:off x="6016800" y="1607925"/>
            <a:ext cx="2606100" cy="2182200"/>
          </a:xfrm>
          <a:prstGeom prst="rect">
            <a:avLst/>
          </a:prstGeom>
          <a:noFill/>
        </p:spPr>
        <p:txBody>
          <a:bodyPr anchorCtr="0" anchor="t" bIns="91425" lIns="137150" spcFirstLastPara="1" rIns="137150"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42" name="Google Shape;542;p9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4">
  <p:cSld name="CUSTOM_3_2_1_1">
    <p:spTree>
      <p:nvGrpSpPr>
        <p:cNvPr id="543" name="Shape 543"/>
        <p:cNvGrpSpPr/>
        <p:nvPr/>
      </p:nvGrpSpPr>
      <p:grpSpPr>
        <a:xfrm>
          <a:off x="0" y="0"/>
          <a:ext cx="0" cy="0"/>
          <a:chOff x="0" y="0"/>
          <a:chExt cx="0" cy="0"/>
        </a:xfrm>
      </p:grpSpPr>
      <p:sp>
        <p:nvSpPr>
          <p:cNvPr id="544" name="Google Shape;544;p93"/>
          <p:cNvSpPr txBox="1"/>
          <p:nvPr>
            <p:ph idx="1" type="body"/>
          </p:nvPr>
        </p:nvSpPr>
        <p:spPr>
          <a:xfrm>
            <a:off x="4891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545" name="Google Shape;545;p93"/>
          <p:cNvSpPr txBox="1"/>
          <p:nvPr>
            <p:ph idx="2" type="body"/>
          </p:nvPr>
        </p:nvSpPr>
        <p:spPr>
          <a:xfrm>
            <a:off x="32689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546" name="Google Shape;546;p93"/>
          <p:cNvSpPr txBox="1"/>
          <p:nvPr>
            <p:ph idx="3" type="body"/>
          </p:nvPr>
        </p:nvSpPr>
        <p:spPr>
          <a:xfrm>
            <a:off x="6048750" y="2727525"/>
            <a:ext cx="2606100" cy="1848000"/>
          </a:xfrm>
          <a:prstGeom prst="rect">
            <a:avLst/>
          </a:prstGeom>
        </p:spPr>
        <p:txBody>
          <a:bodyPr anchorCtr="0" anchor="t" bIns="91425" lIns="137150" spcFirstLastPara="1" rIns="137150" wrap="square" tIns="91425">
            <a:normAutofit/>
          </a:bodyPr>
          <a:lstStyle>
            <a:lvl1pPr indent="-304800" lvl="0" marL="457200" algn="ctr">
              <a:spcBef>
                <a:spcPts val="0"/>
              </a:spcBef>
              <a:spcAft>
                <a:spcPts val="0"/>
              </a:spcAft>
              <a:buClr>
                <a:schemeClr val="dk1"/>
              </a:buClr>
              <a:buSzPts val="1200"/>
              <a:buChar char="•"/>
              <a:defRPr sz="1200">
                <a:solidFill>
                  <a:schemeClr val="dk1"/>
                </a:solidFill>
              </a:defRPr>
            </a:lvl1pPr>
            <a:lvl2pPr indent="-304800" lvl="1" marL="914400" algn="ctr">
              <a:spcBef>
                <a:spcPts val="1000"/>
              </a:spcBef>
              <a:spcAft>
                <a:spcPts val="0"/>
              </a:spcAft>
              <a:buClr>
                <a:schemeClr val="dk1"/>
              </a:buClr>
              <a:buSzPts val="1200"/>
              <a:buChar char="○"/>
              <a:defRPr sz="1200">
                <a:solidFill>
                  <a:schemeClr val="dk1"/>
                </a:solidFill>
              </a:defRPr>
            </a:lvl2pPr>
            <a:lvl3pPr indent="-304800" lvl="2" marL="1371600" algn="ctr">
              <a:spcBef>
                <a:spcPts val="1000"/>
              </a:spcBef>
              <a:spcAft>
                <a:spcPts val="0"/>
              </a:spcAft>
              <a:buClr>
                <a:schemeClr val="dk1"/>
              </a:buClr>
              <a:buSzPts val="1200"/>
              <a:buChar char="■"/>
              <a:defRPr sz="1200">
                <a:solidFill>
                  <a:schemeClr val="dk1"/>
                </a:solidFill>
              </a:defRPr>
            </a:lvl3pPr>
            <a:lvl4pPr indent="-304800" lvl="3" marL="1828800" algn="ctr">
              <a:spcBef>
                <a:spcPts val="1000"/>
              </a:spcBef>
              <a:spcAft>
                <a:spcPts val="0"/>
              </a:spcAft>
              <a:buClr>
                <a:schemeClr val="dk1"/>
              </a:buClr>
              <a:buSzPts val="1200"/>
              <a:buChar char="●"/>
              <a:defRPr sz="1200">
                <a:solidFill>
                  <a:schemeClr val="dk1"/>
                </a:solidFill>
              </a:defRPr>
            </a:lvl4pPr>
            <a:lvl5pPr indent="-304800" lvl="4" marL="2286000" algn="ctr">
              <a:spcBef>
                <a:spcPts val="1000"/>
              </a:spcBef>
              <a:spcAft>
                <a:spcPts val="0"/>
              </a:spcAft>
              <a:buClr>
                <a:schemeClr val="dk1"/>
              </a:buClr>
              <a:buSzPts val="1200"/>
              <a:buChar char="○"/>
              <a:defRPr sz="1200">
                <a:solidFill>
                  <a:schemeClr val="dk1"/>
                </a:solidFill>
              </a:defRPr>
            </a:lvl5pPr>
            <a:lvl6pPr indent="-304800" lvl="5" marL="2743200" algn="ctr">
              <a:spcBef>
                <a:spcPts val="1000"/>
              </a:spcBef>
              <a:spcAft>
                <a:spcPts val="0"/>
              </a:spcAft>
              <a:buClr>
                <a:schemeClr val="dk1"/>
              </a:buClr>
              <a:buSzPts val="1200"/>
              <a:buChar char="■"/>
              <a:defRPr sz="1200">
                <a:solidFill>
                  <a:schemeClr val="dk1"/>
                </a:solidFill>
              </a:defRPr>
            </a:lvl6pPr>
            <a:lvl7pPr indent="-304800" lvl="6" marL="3200400" algn="ctr">
              <a:spcBef>
                <a:spcPts val="1000"/>
              </a:spcBef>
              <a:spcAft>
                <a:spcPts val="0"/>
              </a:spcAft>
              <a:buClr>
                <a:schemeClr val="dk1"/>
              </a:buClr>
              <a:buSzPts val="1200"/>
              <a:buChar char="●"/>
              <a:defRPr sz="1200">
                <a:solidFill>
                  <a:schemeClr val="dk1"/>
                </a:solidFill>
              </a:defRPr>
            </a:lvl7pPr>
            <a:lvl8pPr indent="-304800" lvl="7" marL="3657600" algn="ctr">
              <a:spcBef>
                <a:spcPts val="1000"/>
              </a:spcBef>
              <a:spcAft>
                <a:spcPts val="0"/>
              </a:spcAft>
              <a:buClr>
                <a:schemeClr val="dk1"/>
              </a:buClr>
              <a:buSzPts val="1200"/>
              <a:buChar char="○"/>
              <a:defRPr sz="1200">
                <a:solidFill>
                  <a:schemeClr val="dk1"/>
                </a:solidFill>
              </a:defRPr>
            </a:lvl8pPr>
            <a:lvl9pPr indent="-304800" lvl="8" marL="4114800" algn="ctr">
              <a:spcBef>
                <a:spcPts val="1000"/>
              </a:spcBef>
              <a:spcAft>
                <a:spcPts val="1000"/>
              </a:spcAft>
              <a:buClr>
                <a:schemeClr val="dk1"/>
              </a:buClr>
              <a:buSzPts val="1200"/>
              <a:buChar char="■"/>
              <a:defRPr sz="1200">
                <a:solidFill>
                  <a:schemeClr val="dk1"/>
                </a:solidFill>
              </a:defRPr>
            </a:lvl9pPr>
          </a:lstStyle>
          <a:p/>
        </p:txBody>
      </p:sp>
      <p:sp>
        <p:nvSpPr>
          <p:cNvPr id="547" name="Google Shape;547;p93"/>
          <p:cNvSpPr/>
          <p:nvPr/>
        </p:nvSpPr>
        <p:spPr>
          <a:xfrm>
            <a:off x="1333794"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1</a:t>
            </a:r>
            <a:endParaRPr b="1" sz="2800">
              <a:solidFill>
                <a:schemeClr val="accent1"/>
              </a:solidFill>
              <a:latin typeface="Hanken Grotesk"/>
              <a:ea typeface="Hanken Grotesk"/>
              <a:cs typeface="Hanken Grotesk"/>
              <a:sym typeface="Hanken Grotesk"/>
            </a:endParaRPr>
          </a:p>
        </p:txBody>
      </p:sp>
      <p:sp>
        <p:nvSpPr>
          <p:cNvPr id="548" name="Google Shape;548;p93"/>
          <p:cNvSpPr/>
          <p:nvPr/>
        </p:nvSpPr>
        <p:spPr>
          <a:xfrm>
            <a:off x="4113597"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2</a:t>
            </a:r>
            <a:endParaRPr b="1" sz="2800">
              <a:solidFill>
                <a:schemeClr val="accent1"/>
              </a:solidFill>
              <a:latin typeface="Hanken Grotesk"/>
              <a:ea typeface="Hanken Grotesk"/>
              <a:cs typeface="Hanken Grotesk"/>
              <a:sym typeface="Hanken Grotesk"/>
            </a:endParaRPr>
          </a:p>
        </p:txBody>
      </p:sp>
      <p:sp>
        <p:nvSpPr>
          <p:cNvPr id="549" name="Google Shape;549;p93"/>
          <p:cNvSpPr/>
          <p:nvPr/>
        </p:nvSpPr>
        <p:spPr>
          <a:xfrm>
            <a:off x="6893399" y="1597025"/>
            <a:ext cx="916800" cy="916800"/>
          </a:xfrm>
          <a:prstGeom prst="ellipse">
            <a:avLst/>
          </a:prstGeom>
          <a:solidFill>
            <a:schemeClr val="l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3</a:t>
            </a:r>
            <a:endParaRPr b="1" sz="2800">
              <a:solidFill>
                <a:schemeClr val="accent1"/>
              </a:solidFill>
              <a:latin typeface="Hanken Grotesk"/>
              <a:ea typeface="Hanken Grotesk"/>
              <a:cs typeface="Hanken Grotesk"/>
              <a:sym typeface="Hanken Grotesk"/>
            </a:endParaRPr>
          </a:p>
        </p:txBody>
      </p:sp>
      <p:sp>
        <p:nvSpPr>
          <p:cNvPr id="550" name="Google Shape;550;p9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bullet-5">
  <p:cSld name="CUSTOM_3_2_1_1_1">
    <p:bg>
      <p:bgPr>
        <a:solidFill>
          <a:schemeClr val="lt2"/>
        </a:solidFill>
      </p:bgPr>
    </p:bg>
    <p:spTree>
      <p:nvGrpSpPr>
        <p:cNvPr id="551" name="Shape 551"/>
        <p:cNvGrpSpPr/>
        <p:nvPr/>
      </p:nvGrpSpPr>
      <p:grpSpPr>
        <a:xfrm>
          <a:off x="0" y="0"/>
          <a:ext cx="0" cy="0"/>
          <a:chOff x="0" y="0"/>
          <a:chExt cx="0" cy="0"/>
        </a:xfrm>
      </p:grpSpPr>
      <p:sp>
        <p:nvSpPr>
          <p:cNvPr id="552" name="Google Shape;552;p94"/>
          <p:cNvSpPr txBox="1"/>
          <p:nvPr>
            <p:ph idx="1" type="body"/>
          </p:nvPr>
        </p:nvSpPr>
        <p:spPr>
          <a:xfrm>
            <a:off x="4572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53" name="Google Shape;553;p94"/>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554" name="Google Shape;554;p94"/>
          <p:cNvSpPr/>
          <p:nvPr/>
        </p:nvSpPr>
        <p:spPr>
          <a:xfrm>
            <a:off x="4572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1</a:t>
            </a:r>
            <a:endParaRPr b="1" sz="1800">
              <a:solidFill>
                <a:schemeClr val="lt1"/>
              </a:solidFill>
              <a:latin typeface="Hanken Grotesk"/>
              <a:ea typeface="Hanken Grotesk"/>
              <a:cs typeface="Hanken Grotesk"/>
              <a:sym typeface="Hanken Grotesk"/>
            </a:endParaRPr>
          </a:p>
        </p:txBody>
      </p:sp>
      <p:sp>
        <p:nvSpPr>
          <p:cNvPr id="555" name="Google Shape;555;p94"/>
          <p:cNvSpPr/>
          <p:nvPr/>
        </p:nvSpPr>
        <p:spPr>
          <a:xfrm>
            <a:off x="32370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2</a:t>
            </a:r>
            <a:endParaRPr b="1" sz="1800">
              <a:solidFill>
                <a:schemeClr val="lt1"/>
              </a:solidFill>
              <a:latin typeface="Hanken Grotesk"/>
              <a:ea typeface="Hanken Grotesk"/>
              <a:cs typeface="Hanken Grotesk"/>
              <a:sym typeface="Hanken Grotesk"/>
            </a:endParaRPr>
          </a:p>
        </p:txBody>
      </p:sp>
      <p:sp>
        <p:nvSpPr>
          <p:cNvPr id="556" name="Google Shape;556;p94"/>
          <p:cNvSpPr/>
          <p:nvPr/>
        </p:nvSpPr>
        <p:spPr>
          <a:xfrm>
            <a:off x="60168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3</a:t>
            </a:r>
            <a:endParaRPr b="1" sz="1800">
              <a:solidFill>
                <a:schemeClr val="lt1"/>
              </a:solidFill>
              <a:latin typeface="Hanken Grotesk"/>
              <a:ea typeface="Hanken Grotesk"/>
              <a:cs typeface="Hanken Grotesk"/>
              <a:sym typeface="Hanken Grotesk"/>
            </a:endParaRPr>
          </a:p>
        </p:txBody>
      </p:sp>
      <p:sp>
        <p:nvSpPr>
          <p:cNvPr id="557" name="Google Shape;557;p94"/>
          <p:cNvSpPr txBox="1"/>
          <p:nvPr>
            <p:ph idx="2" type="body"/>
          </p:nvPr>
        </p:nvSpPr>
        <p:spPr>
          <a:xfrm>
            <a:off x="32370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
        <p:nvSpPr>
          <p:cNvPr id="558" name="Google Shape;558;p94"/>
          <p:cNvSpPr txBox="1"/>
          <p:nvPr>
            <p:ph idx="3" type="body"/>
          </p:nvPr>
        </p:nvSpPr>
        <p:spPr>
          <a:xfrm>
            <a:off x="6016800" y="1834125"/>
            <a:ext cx="2606100" cy="22731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182875" spcFirstLastPara="1" rIns="137150" wrap="square" tIns="182875">
            <a:normAutofit/>
          </a:bodyPr>
          <a:lstStyle>
            <a:lvl1pPr indent="-317500" lvl="0" marL="457200">
              <a:spcBef>
                <a:spcPts val="0"/>
              </a:spcBef>
              <a:spcAft>
                <a:spcPts val="0"/>
              </a:spcAft>
              <a:buClr>
                <a:schemeClr val="dk1"/>
              </a:buClr>
              <a:buSzPts val="1400"/>
              <a:buChar char="•"/>
              <a:defRPr sz="1400">
                <a:solidFill>
                  <a:schemeClr val="dk1"/>
                </a:solidFill>
              </a:defRPr>
            </a:lvl1pPr>
            <a:lvl2pPr indent="-317500" lvl="1" marL="914400">
              <a:spcBef>
                <a:spcPts val="1000"/>
              </a:spcBef>
              <a:spcAft>
                <a:spcPts val="0"/>
              </a:spcAft>
              <a:buClr>
                <a:schemeClr val="dk1"/>
              </a:buClr>
              <a:buSzPts val="1400"/>
              <a:buChar char="○"/>
              <a:defRPr>
                <a:solidFill>
                  <a:schemeClr val="dk1"/>
                </a:solidFill>
              </a:defRPr>
            </a:lvl2pPr>
            <a:lvl3pPr indent="-317500" lvl="2" marL="1371600">
              <a:spcBef>
                <a:spcPts val="1000"/>
              </a:spcBef>
              <a:spcAft>
                <a:spcPts val="0"/>
              </a:spcAft>
              <a:buClr>
                <a:schemeClr val="dk1"/>
              </a:buClr>
              <a:buSzPts val="1400"/>
              <a:buChar char="■"/>
              <a:defRPr>
                <a:solidFill>
                  <a:schemeClr val="dk1"/>
                </a:solidFill>
              </a:defRPr>
            </a:lvl3pPr>
            <a:lvl4pPr indent="-317500" lvl="3" marL="1828800">
              <a:spcBef>
                <a:spcPts val="1000"/>
              </a:spcBef>
              <a:spcAft>
                <a:spcPts val="0"/>
              </a:spcAft>
              <a:buClr>
                <a:schemeClr val="dk1"/>
              </a:buClr>
              <a:buSzPts val="1400"/>
              <a:buChar char="●"/>
              <a:defRPr>
                <a:solidFill>
                  <a:schemeClr val="dk1"/>
                </a:solidFill>
              </a:defRPr>
            </a:lvl4pPr>
            <a:lvl5pPr indent="-317500" lvl="4" marL="2286000">
              <a:spcBef>
                <a:spcPts val="1000"/>
              </a:spcBef>
              <a:spcAft>
                <a:spcPts val="0"/>
              </a:spcAft>
              <a:buClr>
                <a:schemeClr val="dk1"/>
              </a:buClr>
              <a:buSzPts val="1400"/>
              <a:buChar char="○"/>
              <a:defRPr>
                <a:solidFill>
                  <a:schemeClr val="dk1"/>
                </a:solidFill>
              </a:defRPr>
            </a:lvl5pPr>
            <a:lvl6pPr indent="-317500" lvl="5" marL="2743200">
              <a:spcBef>
                <a:spcPts val="1000"/>
              </a:spcBef>
              <a:spcAft>
                <a:spcPts val="0"/>
              </a:spcAft>
              <a:buClr>
                <a:schemeClr val="dk1"/>
              </a:buClr>
              <a:buSzPts val="1400"/>
              <a:buChar char="■"/>
              <a:defRPr>
                <a:solidFill>
                  <a:schemeClr val="dk1"/>
                </a:solidFill>
              </a:defRPr>
            </a:lvl6pPr>
            <a:lvl7pPr indent="-317500" lvl="6" marL="3200400">
              <a:spcBef>
                <a:spcPts val="1000"/>
              </a:spcBef>
              <a:spcAft>
                <a:spcPts val="0"/>
              </a:spcAft>
              <a:buClr>
                <a:schemeClr val="dk1"/>
              </a:buClr>
              <a:buSzPts val="1400"/>
              <a:buChar char="●"/>
              <a:defRPr>
                <a:solidFill>
                  <a:schemeClr val="dk1"/>
                </a:solidFill>
              </a:defRPr>
            </a:lvl7pPr>
            <a:lvl8pPr indent="-317500" lvl="7" marL="3657600">
              <a:spcBef>
                <a:spcPts val="1000"/>
              </a:spcBef>
              <a:spcAft>
                <a:spcPts val="0"/>
              </a:spcAft>
              <a:buClr>
                <a:schemeClr val="dk1"/>
              </a:buClr>
              <a:buSzPts val="1400"/>
              <a:buChar char="○"/>
              <a:defRPr>
                <a:solidFill>
                  <a:schemeClr val="dk1"/>
                </a:solidFill>
              </a:defRPr>
            </a:lvl8pPr>
            <a:lvl9pPr indent="-317500" lvl="8" marL="4114800">
              <a:spcBef>
                <a:spcPts val="1000"/>
              </a:spcBef>
              <a:spcAft>
                <a:spcPts val="1000"/>
              </a:spcAft>
              <a:buClr>
                <a:schemeClr val="dk1"/>
              </a:buClr>
              <a:buSzPts val="1400"/>
              <a:buChar char="■"/>
              <a:defRPr>
                <a:solidFill>
                  <a:schemeClr val="dk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1">
  <p:cSld name="CUSTOM_3_2_1_1_1_1">
    <p:bg>
      <p:bgPr>
        <a:solidFill>
          <a:schemeClr val="lt2"/>
        </a:solidFill>
      </p:bgPr>
    </p:bg>
    <p:spTree>
      <p:nvGrpSpPr>
        <p:cNvPr id="559" name="Shape 559"/>
        <p:cNvGrpSpPr/>
        <p:nvPr/>
      </p:nvGrpSpPr>
      <p:grpSpPr>
        <a:xfrm>
          <a:off x="0" y="0"/>
          <a:ext cx="0" cy="0"/>
          <a:chOff x="0" y="0"/>
          <a:chExt cx="0" cy="0"/>
        </a:xfrm>
      </p:grpSpPr>
      <p:sp>
        <p:nvSpPr>
          <p:cNvPr id="560" name="Google Shape;560;p95"/>
          <p:cNvSpPr/>
          <p:nvPr/>
        </p:nvSpPr>
        <p:spPr>
          <a:xfrm>
            <a:off x="45735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Clr>
                <a:srgbClr val="000000"/>
              </a:buClr>
              <a:buSzPts val="1018"/>
              <a:buFont typeface="Arial"/>
              <a:buNone/>
            </a:pPr>
            <a:r>
              <a:t/>
            </a:r>
            <a:endParaRPr sz="1200">
              <a:solidFill>
                <a:schemeClr val="dk1"/>
              </a:solidFill>
              <a:latin typeface="Inter"/>
              <a:ea typeface="Inter"/>
              <a:cs typeface="Inter"/>
              <a:sym typeface="Inter"/>
            </a:endParaRPr>
          </a:p>
        </p:txBody>
      </p:sp>
      <p:sp>
        <p:nvSpPr>
          <p:cNvPr id="561" name="Google Shape;561;p95"/>
          <p:cNvSpPr/>
          <p:nvPr/>
        </p:nvSpPr>
        <p:spPr>
          <a:xfrm>
            <a:off x="3237075"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a:solidFill>
                <a:schemeClr val="accent1"/>
              </a:solidFill>
              <a:latin typeface="Hanken Grotesk SemiBold"/>
              <a:ea typeface="Hanken Grotesk SemiBold"/>
              <a:cs typeface="Hanken Grotesk SemiBold"/>
              <a:sym typeface="Hanken Grotesk SemiBold"/>
            </a:endParaRPr>
          </a:p>
        </p:txBody>
      </p:sp>
      <p:sp>
        <p:nvSpPr>
          <p:cNvPr id="562" name="Google Shape;562;p95"/>
          <p:cNvSpPr/>
          <p:nvPr/>
        </p:nvSpPr>
        <p:spPr>
          <a:xfrm>
            <a:off x="6016800" y="1370700"/>
            <a:ext cx="2606100" cy="3201300"/>
          </a:xfrm>
          <a:prstGeom prst="rect">
            <a:avLst/>
          </a:prstGeom>
          <a:solidFill>
            <a:srgbClr val="FFFFFF">
              <a:alpha val="20000"/>
            </a:srgbClr>
          </a:solidFill>
          <a:ln cap="flat" cmpd="sng" w="9525">
            <a:solidFill>
              <a:schemeClr val="accent1"/>
            </a:solidFill>
            <a:prstDash val="solid"/>
            <a:round/>
            <a:headEnd len="sm" w="sm" type="none"/>
            <a:tailEnd len="sm" w="sm" type="none"/>
          </a:ln>
        </p:spPr>
        <p:txBody>
          <a:bodyPr anchorCtr="0" anchor="t" bIns="91425" lIns="91425" spcFirstLastPara="1" rIns="91425" wrap="square" tIns="91425">
            <a:noAutofit/>
          </a:bodyPr>
          <a:lstStyle/>
          <a:p>
            <a:pPr indent="0" lvl="0" marL="0" marR="0" rtl="0" algn="l">
              <a:lnSpc>
                <a:spcPct val="105000"/>
              </a:lnSpc>
              <a:spcBef>
                <a:spcPts val="0"/>
              </a:spcBef>
              <a:spcAft>
                <a:spcPts val="1000"/>
              </a:spcAft>
              <a:buNone/>
            </a:pPr>
            <a:r>
              <a:t/>
            </a:r>
            <a:endParaRPr sz="1200">
              <a:solidFill>
                <a:schemeClr val="dk1"/>
              </a:solidFill>
              <a:latin typeface="Inter"/>
              <a:ea typeface="Inter"/>
              <a:cs typeface="Inter"/>
              <a:sym typeface="Inter"/>
            </a:endParaRPr>
          </a:p>
        </p:txBody>
      </p:sp>
      <p:sp>
        <p:nvSpPr>
          <p:cNvPr id="563" name="Google Shape;563;p95"/>
          <p:cNvSpPr txBox="1"/>
          <p:nvPr>
            <p:ph idx="1" type="body"/>
          </p:nvPr>
        </p:nvSpPr>
        <p:spPr>
          <a:xfrm>
            <a:off x="4572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564" name="Google Shape;564;p95"/>
          <p:cNvSpPr txBox="1"/>
          <p:nvPr>
            <p:ph idx="2" type="body"/>
          </p:nvPr>
        </p:nvSpPr>
        <p:spPr>
          <a:xfrm>
            <a:off x="3237075" y="19019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565" name="Google Shape;565;p95"/>
          <p:cNvSpPr txBox="1"/>
          <p:nvPr>
            <p:ph idx="3" type="body"/>
          </p:nvPr>
        </p:nvSpPr>
        <p:spPr>
          <a:xfrm>
            <a:off x="6016800" y="1902000"/>
            <a:ext cx="2606100" cy="2670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566" name="Google Shape;566;p95"/>
          <p:cNvSpPr txBox="1"/>
          <p:nvPr>
            <p:ph idx="4" type="subTitle"/>
          </p:nvPr>
        </p:nvSpPr>
        <p:spPr>
          <a:xfrm>
            <a:off x="4572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7" name="Google Shape;567;p95"/>
          <p:cNvSpPr txBox="1"/>
          <p:nvPr>
            <p:ph idx="5" type="subTitle"/>
          </p:nvPr>
        </p:nvSpPr>
        <p:spPr>
          <a:xfrm>
            <a:off x="32370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8" name="Google Shape;568;p95"/>
          <p:cNvSpPr txBox="1"/>
          <p:nvPr>
            <p:ph idx="6" type="subTitle"/>
          </p:nvPr>
        </p:nvSpPr>
        <p:spPr>
          <a:xfrm>
            <a:off x="6016800" y="1370125"/>
            <a:ext cx="2606100" cy="5727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9" name="Google Shape;569;p95"/>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2">
  <p:cSld name="CUSTOM_3_2_1_1_1_1_1">
    <p:bg>
      <p:bgPr>
        <a:solidFill>
          <a:schemeClr val="lt1"/>
        </a:solidFill>
      </p:bgPr>
    </p:bg>
    <p:spTree>
      <p:nvGrpSpPr>
        <p:cNvPr id="570" name="Shape 570"/>
        <p:cNvGrpSpPr/>
        <p:nvPr/>
      </p:nvGrpSpPr>
      <p:grpSpPr>
        <a:xfrm>
          <a:off x="0" y="0"/>
          <a:ext cx="0" cy="0"/>
          <a:chOff x="0" y="0"/>
          <a:chExt cx="0" cy="0"/>
        </a:xfrm>
      </p:grpSpPr>
      <p:sp>
        <p:nvSpPr>
          <p:cNvPr id="571" name="Google Shape;571;p96"/>
          <p:cNvSpPr txBox="1"/>
          <p:nvPr>
            <p:ph idx="1" type="body"/>
          </p:nvPr>
        </p:nvSpPr>
        <p:spPr>
          <a:xfrm>
            <a:off x="4572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572" name="Google Shape;572;p96"/>
          <p:cNvSpPr txBox="1"/>
          <p:nvPr>
            <p:ph idx="2" type="subTitle"/>
          </p:nvPr>
        </p:nvSpPr>
        <p:spPr>
          <a:xfrm>
            <a:off x="4572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3" name="Google Shape;573;p96"/>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574" name="Google Shape;574;p96"/>
          <p:cNvSpPr txBox="1"/>
          <p:nvPr>
            <p:ph idx="3" type="body"/>
          </p:nvPr>
        </p:nvSpPr>
        <p:spPr>
          <a:xfrm>
            <a:off x="326895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575" name="Google Shape;575;p96"/>
          <p:cNvSpPr txBox="1"/>
          <p:nvPr>
            <p:ph idx="4" type="subTitle"/>
          </p:nvPr>
        </p:nvSpPr>
        <p:spPr>
          <a:xfrm>
            <a:off x="326895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6" name="Google Shape;576;p96"/>
          <p:cNvSpPr txBox="1"/>
          <p:nvPr>
            <p:ph idx="5" type="body"/>
          </p:nvPr>
        </p:nvSpPr>
        <p:spPr>
          <a:xfrm>
            <a:off x="6080700" y="2132925"/>
            <a:ext cx="2606100" cy="2439000"/>
          </a:xfrm>
          <a:prstGeom prst="rect">
            <a:avLst/>
          </a:prstGeom>
          <a:noFill/>
          <a:ln>
            <a:noFill/>
          </a:ln>
        </p:spPr>
        <p:txBody>
          <a:bodyPr anchorCtr="0" anchor="t" bIns="91425" lIns="137150" spcFirstLastPara="1" rIns="137150" wrap="square" tIns="18287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577" name="Google Shape;577;p96"/>
          <p:cNvSpPr txBox="1"/>
          <p:nvPr>
            <p:ph idx="6" type="subTitle"/>
          </p:nvPr>
        </p:nvSpPr>
        <p:spPr>
          <a:xfrm>
            <a:off x="6080700" y="1477250"/>
            <a:ext cx="2606100" cy="531300"/>
          </a:xfrm>
          <a:prstGeom prst="rect">
            <a:avLst/>
          </a:prstGeom>
        </p:spPr>
        <p:txBody>
          <a:bodyPr anchorCtr="0" anchor="t" bIns="91425" lIns="137150" spcFirstLastPara="1" rIns="137150" wrap="square" tIns="182875">
            <a:normAutofit/>
          </a:bodyPr>
          <a:lstStyle>
            <a:lvl1pPr indent="0" lvl="0" marL="0" marR="0" algn="l">
              <a:lnSpc>
                <a:spcPct val="105000"/>
              </a:lnSpc>
              <a:spcBef>
                <a:spcPts val="0"/>
              </a:spcBef>
              <a:spcAft>
                <a:spcPts val="0"/>
              </a:spcAft>
              <a:buNone/>
              <a:defRPr sz="16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p:cSld name="CUSTOM_3_2_1_1_1_1_1_1">
    <p:bg>
      <p:bgPr>
        <a:solidFill>
          <a:schemeClr val="lt1"/>
        </a:solidFill>
      </p:bgPr>
    </p:bg>
    <p:spTree>
      <p:nvGrpSpPr>
        <p:cNvPr id="578" name="Shape 578"/>
        <p:cNvGrpSpPr/>
        <p:nvPr/>
      </p:nvGrpSpPr>
      <p:grpSpPr>
        <a:xfrm>
          <a:off x="0" y="0"/>
          <a:ext cx="0" cy="0"/>
          <a:chOff x="0" y="0"/>
          <a:chExt cx="0" cy="0"/>
        </a:xfrm>
      </p:grpSpPr>
      <p:sp>
        <p:nvSpPr>
          <p:cNvPr id="579" name="Google Shape;579;p97"/>
          <p:cNvSpPr txBox="1"/>
          <p:nvPr>
            <p:ph idx="1" type="body"/>
          </p:nvPr>
        </p:nvSpPr>
        <p:spPr>
          <a:xfrm>
            <a:off x="2064350" y="1140000"/>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580" name="Google Shape;580;p97"/>
          <p:cNvSpPr txBox="1"/>
          <p:nvPr>
            <p:ph idx="2" type="body"/>
          </p:nvPr>
        </p:nvSpPr>
        <p:spPr>
          <a:xfrm>
            <a:off x="2064350" y="23612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581" name="Google Shape;581;p97"/>
          <p:cNvSpPr txBox="1"/>
          <p:nvPr>
            <p:ph idx="3" type="subTitle"/>
          </p:nvPr>
        </p:nvSpPr>
        <p:spPr>
          <a:xfrm>
            <a:off x="457200" y="11401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2" name="Google Shape;582;p97"/>
          <p:cNvSpPr txBox="1"/>
          <p:nvPr>
            <p:ph idx="4" type="subTitle"/>
          </p:nvPr>
        </p:nvSpPr>
        <p:spPr>
          <a:xfrm>
            <a:off x="457200" y="2361338"/>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3" name="Google Shape;583;p97"/>
          <p:cNvSpPr txBox="1"/>
          <p:nvPr>
            <p:ph idx="5" type="subTitle"/>
          </p:nvPr>
        </p:nvSpPr>
        <p:spPr>
          <a:xfrm>
            <a:off x="457200" y="3582600"/>
            <a:ext cx="14040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400">
                <a:solidFill>
                  <a:schemeClr val="accent1"/>
                </a:solidFill>
                <a:latin typeface="Hanken Grotesk SemiBold"/>
                <a:ea typeface="Hanken Grotesk SemiBold"/>
                <a:cs typeface="Hanken Grotesk SemiBold"/>
                <a:sym typeface="Hanken Grotesk SemiBold"/>
              </a:defRPr>
            </a:lvl1pPr>
            <a:lvl2pPr lvl="1">
              <a:spcBef>
                <a:spcPts val="100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4" name="Google Shape;584;p97"/>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585" name="Google Shape;585;p97"/>
          <p:cNvSpPr txBox="1"/>
          <p:nvPr>
            <p:ph idx="6" type="body"/>
          </p:nvPr>
        </p:nvSpPr>
        <p:spPr>
          <a:xfrm>
            <a:off x="2064350" y="3582588"/>
            <a:ext cx="5252100" cy="986100"/>
          </a:xfrm>
          <a:prstGeom prst="rect">
            <a:avLst/>
          </a:prstGeom>
          <a:noFill/>
          <a:ln>
            <a:noFill/>
          </a:ln>
        </p:spPr>
        <p:txBody>
          <a:bodyPr anchorCtr="0" anchor="ctr" bIns="91425" lIns="91425" spcFirstLastPara="1" rIns="91425" wrap="square" tIns="91425">
            <a:normAutofit/>
          </a:bodyPr>
          <a:lstStyle>
            <a:lvl1pPr indent="-304800" lvl="0" marL="457200">
              <a:spcBef>
                <a:spcPts val="0"/>
              </a:spcBef>
              <a:spcAft>
                <a:spcPts val="0"/>
              </a:spcAft>
              <a:buClr>
                <a:schemeClr val="dk1"/>
              </a:buClr>
              <a:buSzPts val="1200"/>
              <a:buChar char="•"/>
              <a:defRPr sz="12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section-3 1">
  <p:cSld name="CUSTOM_3_2_1_1_1_1_1_1_1">
    <p:bg>
      <p:bgPr>
        <a:solidFill>
          <a:schemeClr val="lt2"/>
        </a:solidFill>
      </p:bgPr>
    </p:bg>
    <p:spTree>
      <p:nvGrpSpPr>
        <p:cNvPr id="586" name="Shape 586"/>
        <p:cNvGrpSpPr/>
        <p:nvPr/>
      </p:nvGrpSpPr>
      <p:grpSpPr>
        <a:xfrm>
          <a:off x="0" y="0"/>
          <a:ext cx="0" cy="0"/>
          <a:chOff x="0" y="0"/>
          <a:chExt cx="0" cy="0"/>
        </a:xfrm>
      </p:grpSpPr>
      <p:sp>
        <p:nvSpPr>
          <p:cNvPr id="587" name="Google Shape;587;p98"/>
          <p:cNvSpPr txBox="1"/>
          <p:nvPr>
            <p:ph type="title"/>
          </p:nvPr>
        </p:nvSpPr>
        <p:spPr>
          <a:xfrm>
            <a:off x="457200" y="446825"/>
            <a:ext cx="8229600" cy="569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atin typeface="Inter"/>
                <a:ea typeface="Inter"/>
                <a:cs typeface="Inter"/>
                <a:sym typeface="Inter"/>
              </a:defRPr>
            </a:lvl2pPr>
            <a:lvl3pPr lvl="2">
              <a:spcBef>
                <a:spcPts val="0"/>
              </a:spcBef>
              <a:spcAft>
                <a:spcPts val="0"/>
              </a:spcAft>
              <a:buSzPts val="2800"/>
              <a:buNone/>
              <a:defRPr>
                <a:latin typeface="Inter"/>
                <a:ea typeface="Inter"/>
                <a:cs typeface="Inter"/>
                <a:sym typeface="Inter"/>
              </a:defRPr>
            </a:lvl3pPr>
            <a:lvl4pPr lvl="3">
              <a:spcBef>
                <a:spcPts val="0"/>
              </a:spcBef>
              <a:spcAft>
                <a:spcPts val="0"/>
              </a:spcAft>
              <a:buSzPts val="2800"/>
              <a:buNone/>
              <a:defRPr>
                <a:latin typeface="Inter"/>
                <a:ea typeface="Inter"/>
                <a:cs typeface="Inter"/>
                <a:sym typeface="Inter"/>
              </a:defRPr>
            </a:lvl4pPr>
            <a:lvl5pPr lvl="4">
              <a:spcBef>
                <a:spcPts val="0"/>
              </a:spcBef>
              <a:spcAft>
                <a:spcPts val="0"/>
              </a:spcAft>
              <a:buSzPts val="2800"/>
              <a:buNone/>
              <a:defRPr>
                <a:latin typeface="Inter"/>
                <a:ea typeface="Inter"/>
                <a:cs typeface="Inter"/>
                <a:sym typeface="Inter"/>
              </a:defRPr>
            </a:lvl5pPr>
            <a:lvl6pPr lvl="5">
              <a:spcBef>
                <a:spcPts val="0"/>
              </a:spcBef>
              <a:spcAft>
                <a:spcPts val="0"/>
              </a:spcAft>
              <a:buSzPts val="2800"/>
              <a:buNone/>
              <a:defRPr>
                <a:latin typeface="Inter"/>
                <a:ea typeface="Inter"/>
                <a:cs typeface="Inter"/>
                <a:sym typeface="Inter"/>
              </a:defRPr>
            </a:lvl6pPr>
            <a:lvl7pPr lvl="6">
              <a:spcBef>
                <a:spcPts val="0"/>
              </a:spcBef>
              <a:spcAft>
                <a:spcPts val="0"/>
              </a:spcAft>
              <a:buSzPts val="2800"/>
              <a:buNone/>
              <a:defRPr>
                <a:latin typeface="Inter"/>
                <a:ea typeface="Inter"/>
                <a:cs typeface="Inter"/>
                <a:sym typeface="Inter"/>
              </a:defRPr>
            </a:lvl7pPr>
            <a:lvl8pPr lvl="7">
              <a:spcBef>
                <a:spcPts val="0"/>
              </a:spcBef>
              <a:spcAft>
                <a:spcPts val="0"/>
              </a:spcAft>
              <a:buSzPts val="2800"/>
              <a:buNone/>
              <a:defRPr>
                <a:latin typeface="Inter"/>
                <a:ea typeface="Inter"/>
                <a:cs typeface="Inter"/>
                <a:sym typeface="Inter"/>
              </a:defRPr>
            </a:lvl8pPr>
            <a:lvl9pPr lvl="8">
              <a:spcBef>
                <a:spcPts val="0"/>
              </a:spcBef>
              <a:spcAft>
                <a:spcPts val="0"/>
              </a:spcAft>
              <a:buSzPts val="2800"/>
              <a:buNone/>
              <a:defRPr>
                <a:latin typeface="Inter"/>
                <a:ea typeface="Inter"/>
                <a:cs typeface="Inter"/>
                <a:sym typeface="Inter"/>
              </a:defRPr>
            </a:lvl9pPr>
          </a:lstStyle>
          <a:p/>
        </p:txBody>
      </p:sp>
      <p:sp>
        <p:nvSpPr>
          <p:cNvPr id="588" name="Google Shape;588;p98"/>
          <p:cNvSpPr/>
          <p:nvPr/>
        </p:nvSpPr>
        <p:spPr>
          <a:xfrm>
            <a:off x="457200" y="1289138"/>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589" name="Google Shape;589;p98"/>
          <p:cNvSpPr txBox="1"/>
          <p:nvPr>
            <p:ph idx="1" type="subTitle"/>
          </p:nvPr>
        </p:nvSpPr>
        <p:spPr>
          <a:xfrm>
            <a:off x="457200" y="1289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590" name="Google Shape;590;p98"/>
          <p:cNvSpPr txBox="1"/>
          <p:nvPr>
            <p:ph idx="2" type="body"/>
          </p:nvPr>
        </p:nvSpPr>
        <p:spPr>
          <a:xfrm>
            <a:off x="2749850" y="128912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591" name="Google Shape;591;p98"/>
          <p:cNvSpPr/>
          <p:nvPr/>
        </p:nvSpPr>
        <p:spPr>
          <a:xfrm>
            <a:off x="457200" y="2397125"/>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592" name="Google Shape;592;p98"/>
          <p:cNvSpPr txBox="1"/>
          <p:nvPr>
            <p:ph idx="3" type="subTitle"/>
          </p:nvPr>
        </p:nvSpPr>
        <p:spPr>
          <a:xfrm>
            <a:off x="457200" y="2397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593" name="Google Shape;593;p98"/>
          <p:cNvSpPr/>
          <p:nvPr/>
        </p:nvSpPr>
        <p:spPr>
          <a:xfrm>
            <a:off x="457200" y="3505113"/>
            <a:ext cx="8229600" cy="986100"/>
          </a:xfrm>
          <a:prstGeom prst="rect">
            <a:avLst/>
          </a:prstGeom>
          <a:solidFill>
            <a:srgbClr val="FFFFFF">
              <a:alpha val="20000"/>
            </a:srgbClr>
          </a:solidFill>
          <a:ln cap="flat" cmpd="sng" w="12700">
            <a:solidFill>
              <a:schemeClr val="lt1">
                <a:alpha val="49800"/>
              </a:schemeClr>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sp>
        <p:nvSpPr>
          <p:cNvPr id="594" name="Google Shape;594;p98"/>
          <p:cNvSpPr txBox="1"/>
          <p:nvPr>
            <p:ph idx="4" type="body"/>
          </p:nvPr>
        </p:nvSpPr>
        <p:spPr>
          <a:xfrm>
            <a:off x="2749800" y="3506400"/>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595" name="Google Shape;595;p98"/>
          <p:cNvSpPr txBox="1"/>
          <p:nvPr>
            <p:ph idx="5" type="body"/>
          </p:nvPr>
        </p:nvSpPr>
        <p:spPr>
          <a:xfrm>
            <a:off x="2749800" y="2397775"/>
            <a:ext cx="5937000" cy="986100"/>
          </a:xfrm>
          <a:prstGeom prst="rect">
            <a:avLst/>
          </a:prstGeom>
          <a:noFill/>
          <a:ln>
            <a:noFill/>
          </a:ln>
        </p:spPr>
        <p:txBody>
          <a:bodyPr anchorCtr="0" anchor="ctr" bIns="91425" lIns="91425" spcFirstLastPara="1" rIns="91425" wrap="square" tIns="91425">
            <a:normAutofit/>
          </a:bodyPr>
          <a:lstStyle>
            <a:lvl1pPr indent="-298450" lvl="0" marL="457200">
              <a:spcBef>
                <a:spcPts val="0"/>
              </a:spcBef>
              <a:spcAft>
                <a:spcPts val="0"/>
              </a:spcAft>
              <a:buClr>
                <a:schemeClr val="dk1"/>
              </a:buClr>
              <a:buSzPts val="1100"/>
              <a:buChar char="•"/>
              <a:defRPr sz="1100">
                <a:solidFill>
                  <a:schemeClr val="dk1"/>
                </a:solidFill>
              </a:defRPr>
            </a:lvl1pPr>
            <a:lvl2pPr indent="-298450" lvl="1" marL="914400">
              <a:spcBef>
                <a:spcPts val="1000"/>
              </a:spcBef>
              <a:spcAft>
                <a:spcPts val="0"/>
              </a:spcAft>
              <a:buClr>
                <a:schemeClr val="dk1"/>
              </a:buClr>
              <a:buSzPts val="1100"/>
              <a:buChar char="○"/>
              <a:defRPr sz="1100">
                <a:solidFill>
                  <a:schemeClr val="dk1"/>
                </a:solidFill>
              </a:defRPr>
            </a:lvl2pPr>
            <a:lvl3pPr indent="-298450" lvl="2" marL="1371600">
              <a:spcBef>
                <a:spcPts val="1000"/>
              </a:spcBef>
              <a:spcAft>
                <a:spcPts val="0"/>
              </a:spcAft>
              <a:buClr>
                <a:schemeClr val="dk1"/>
              </a:buClr>
              <a:buSzPts val="1100"/>
              <a:buChar char="■"/>
              <a:defRPr sz="1100">
                <a:solidFill>
                  <a:schemeClr val="dk1"/>
                </a:solidFill>
              </a:defRPr>
            </a:lvl3pPr>
            <a:lvl4pPr indent="-298450" lvl="3" marL="1828800">
              <a:spcBef>
                <a:spcPts val="1000"/>
              </a:spcBef>
              <a:spcAft>
                <a:spcPts val="0"/>
              </a:spcAft>
              <a:buClr>
                <a:schemeClr val="dk1"/>
              </a:buClr>
              <a:buSzPts val="1100"/>
              <a:buChar char="●"/>
              <a:defRPr sz="1100">
                <a:solidFill>
                  <a:schemeClr val="dk1"/>
                </a:solidFill>
              </a:defRPr>
            </a:lvl4pPr>
            <a:lvl5pPr indent="-298450" lvl="4" marL="2286000">
              <a:spcBef>
                <a:spcPts val="1000"/>
              </a:spcBef>
              <a:spcAft>
                <a:spcPts val="0"/>
              </a:spcAft>
              <a:buClr>
                <a:schemeClr val="dk1"/>
              </a:buClr>
              <a:buSzPts val="1100"/>
              <a:buChar char="○"/>
              <a:defRPr sz="1100">
                <a:solidFill>
                  <a:schemeClr val="dk1"/>
                </a:solidFill>
              </a:defRPr>
            </a:lvl5pPr>
            <a:lvl6pPr indent="-298450" lvl="5" marL="2743200">
              <a:spcBef>
                <a:spcPts val="1000"/>
              </a:spcBef>
              <a:spcAft>
                <a:spcPts val="0"/>
              </a:spcAft>
              <a:buClr>
                <a:schemeClr val="dk1"/>
              </a:buClr>
              <a:buSzPts val="1100"/>
              <a:buChar char="■"/>
              <a:defRPr sz="1100">
                <a:solidFill>
                  <a:schemeClr val="dk1"/>
                </a:solidFill>
              </a:defRPr>
            </a:lvl6pPr>
            <a:lvl7pPr indent="-298450" lvl="6" marL="3200400">
              <a:spcBef>
                <a:spcPts val="1000"/>
              </a:spcBef>
              <a:spcAft>
                <a:spcPts val="0"/>
              </a:spcAft>
              <a:buClr>
                <a:schemeClr val="dk1"/>
              </a:buClr>
              <a:buSzPts val="1100"/>
              <a:buChar char="●"/>
              <a:defRPr sz="1100">
                <a:solidFill>
                  <a:schemeClr val="dk1"/>
                </a:solidFill>
              </a:defRPr>
            </a:lvl7pPr>
            <a:lvl8pPr indent="-298450" lvl="7" marL="3657600">
              <a:spcBef>
                <a:spcPts val="1000"/>
              </a:spcBef>
              <a:spcAft>
                <a:spcPts val="0"/>
              </a:spcAft>
              <a:buClr>
                <a:schemeClr val="dk1"/>
              </a:buClr>
              <a:buSzPts val="1100"/>
              <a:buChar char="○"/>
              <a:defRPr sz="1100">
                <a:solidFill>
                  <a:schemeClr val="dk1"/>
                </a:solidFill>
              </a:defRPr>
            </a:lvl8pPr>
            <a:lvl9pPr indent="-298450" lvl="8" marL="4114800">
              <a:spcBef>
                <a:spcPts val="1000"/>
              </a:spcBef>
              <a:spcAft>
                <a:spcPts val="1000"/>
              </a:spcAft>
              <a:buClr>
                <a:schemeClr val="dk1"/>
              </a:buClr>
              <a:buSzPts val="1100"/>
              <a:buChar char="■"/>
              <a:defRPr sz="1100">
                <a:solidFill>
                  <a:schemeClr val="dk1"/>
                </a:solidFill>
              </a:defRPr>
            </a:lvl9pPr>
          </a:lstStyle>
          <a:p/>
        </p:txBody>
      </p:sp>
      <p:sp>
        <p:nvSpPr>
          <p:cNvPr id="596" name="Google Shape;596;p98"/>
          <p:cNvSpPr txBox="1"/>
          <p:nvPr>
            <p:ph idx="6" type="subTitle"/>
          </p:nvPr>
        </p:nvSpPr>
        <p:spPr>
          <a:xfrm>
            <a:off x="457200" y="3505150"/>
            <a:ext cx="2142300" cy="986100"/>
          </a:xfrm>
          <a:prstGeom prst="rect">
            <a:avLst/>
          </a:prstGeom>
        </p:spPr>
        <p:txBody>
          <a:bodyPr anchorCtr="0" anchor="ctr" bIns="91425" lIns="91425" spcFirstLastPara="1" rIns="91425" wrap="square" tIns="91425">
            <a:normAutofit/>
          </a:bodyPr>
          <a:lstStyle>
            <a:lvl1pPr indent="0" lvl="0" marL="0" marR="0" algn="l">
              <a:lnSpc>
                <a:spcPct val="105000"/>
              </a:lnSpc>
              <a:spcBef>
                <a:spcPts val="0"/>
              </a:spcBef>
              <a:spcAft>
                <a:spcPts val="0"/>
              </a:spcAft>
              <a:buNone/>
              <a:defRPr sz="1300">
                <a:solidFill>
                  <a:schemeClr val="dk1"/>
                </a:solidFill>
                <a:latin typeface="Hanken Grotesk SemiBold"/>
                <a:ea typeface="Hanken Grotesk SemiBold"/>
                <a:cs typeface="Hanken Grotesk SemiBold"/>
                <a:sym typeface="Hanken Grotesk SemiBold"/>
              </a:defRPr>
            </a:lvl1pPr>
            <a:lvl2pPr lvl="1">
              <a:spcBef>
                <a:spcPts val="1000"/>
              </a:spcBef>
              <a:spcAft>
                <a:spcPts val="0"/>
              </a:spcAft>
              <a:buClr>
                <a:schemeClr val="dk1"/>
              </a:buClr>
              <a:buSzPts val="1300"/>
              <a:buNone/>
              <a:defRPr sz="1300">
                <a:solidFill>
                  <a:schemeClr val="dk1"/>
                </a:solidFill>
              </a:defRPr>
            </a:lvl2pPr>
            <a:lvl3pPr lvl="2">
              <a:spcBef>
                <a:spcPts val="0"/>
              </a:spcBef>
              <a:spcAft>
                <a:spcPts val="0"/>
              </a:spcAft>
              <a:buClr>
                <a:schemeClr val="dk1"/>
              </a:buClr>
              <a:buSzPts val="1300"/>
              <a:buNone/>
              <a:defRPr sz="1300">
                <a:solidFill>
                  <a:schemeClr val="dk1"/>
                </a:solidFill>
              </a:defRPr>
            </a:lvl3pPr>
            <a:lvl4pPr lvl="3">
              <a:spcBef>
                <a:spcPts val="0"/>
              </a:spcBef>
              <a:spcAft>
                <a:spcPts val="0"/>
              </a:spcAft>
              <a:buClr>
                <a:schemeClr val="dk1"/>
              </a:buClr>
              <a:buSzPts val="1300"/>
              <a:buNone/>
              <a:defRPr sz="1300">
                <a:solidFill>
                  <a:schemeClr val="dk1"/>
                </a:solidFill>
              </a:defRPr>
            </a:lvl4pPr>
            <a:lvl5pPr lvl="4">
              <a:spcBef>
                <a:spcPts val="0"/>
              </a:spcBef>
              <a:spcAft>
                <a:spcPts val="0"/>
              </a:spcAft>
              <a:buClr>
                <a:schemeClr val="dk1"/>
              </a:buClr>
              <a:buSzPts val="1300"/>
              <a:buNone/>
              <a:defRPr sz="1300">
                <a:solidFill>
                  <a:schemeClr val="dk1"/>
                </a:solidFill>
              </a:defRPr>
            </a:lvl5pPr>
            <a:lvl6pPr lvl="5">
              <a:spcBef>
                <a:spcPts val="0"/>
              </a:spcBef>
              <a:spcAft>
                <a:spcPts val="0"/>
              </a:spcAft>
              <a:buClr>
                <a:schemeClr val="dk1"/>
              </a:buClr>
              <a:buSzPts val="1300"/>
              <a:buNone/>
              <a:defRPr sz="1300">
                <a:solidFill>
                  <a:schemeClr val="dk1"/>
                </a:solidFill>
              </a:defRPr>
            </a:lvl6pPr>
            <a:lvl7pPr lvl="6">
              <a:spcBef>
                <a:spcPts val="0"/>
              </a:spcBef>
              <a:spcAft>
                <a:spcPts val="0"/>
              </a:spcAft>
              <a:buClr>
                <a:schemeClr val="dk1"/>
              </a:buClr>
              <a:buSzPts val="1300"/>
              <a:buNone/>
              <a:defRPr sz="1300">
                <a:solidFill>
                  <a:schemeClr val="dk1"/>
                </a:solidFill>
              </a:defRPr>
            </a:lvl7pPr>
            <a:lvl8pPr lvl="7">
              <a:spcBef>
                <a:spcPts val="0"/>
              </a:spcBef>
              <a:spcAft>
                <a:spcPts val="0"/>
              </a:spcAft>
              <a:buClr>
                <a:schemeClr val="dk1"/>
              </a:buClr>
              <a:buSzPts val="1300"/>
              <a:buNone/>
              <a:defRPr sz="1300">
                <a:solidFill>
                  <a:schemeClr val="dk1"/>
                </a:solidFill>
              </a:defRPr>
            </a:lvl8pPr>
            <a:lvl9pPr lvl="8">
              <a:spcBef>
                <a:spcPts val="0"/>
              </a:spcBef>
              <a:spcAft>
                <a:spcPts val="0"/>
              </a:spcAft>
              <a:buClr>
                <a:schemeClr val="dk1"/>
              </a:buClr>
              <a:buSzPts val="1300"/>
              <a:buNone/>
              <a:defRPr sz="1300">
                <a:solidFill>
                  <a:schemeClr val="dk1"/>
                </a:solidFill>
              </a:defRPr>
            </a:lvl9pPr>
          </a:lstStyle>
          <a:p/>
        </p:txBody>
      </p:sp>
      <p:sp>
        <p:nvSpPr>
          <p:cNvPr id="597" name="Google Shape;597;p98"/>
          <p:cNvSpPr/>
          <p:nvPr/>
        </p:nvSpPr>
        <p:spPr>
          <a:xfrm>
            <a:off x="2674650" y="171790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98"/>
          <p:cNvSpPr/>
          <p:nvPr/>
        </p:nvSpPr>
        <p:spPr>
          <a:xfrm>
            <a:off x="2674650" y="28248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98"/>
          <p:cNvSpPr/>
          <p:nvPr/>
        </p:nvSpPr>
        <p:spPr>
          <a:xfrm>
            <a:off x="2674650" y="3931750"/>
            <a:ext cx="135000" cy="135300"/>
          </a:xfrm>
          <a:prstGeom prst="ellipse">
            <a:avLst/>
          </a:prstGeom>
          <a:solidFill>
            <a:srgbClr val="F8B4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p:cSld name="CUSTOM_3_1">
    <p:spTree>
      <p:nvGrpSpPr>
        <p:cNvPr id="600" name="Shape 600"/>
        <p:cNvGrpSpPr/>
        <p:nvPr/>
      </p:nvGrpSpPr>
      <p:grpSpPr>
        <a:xfrm>
          <a:off x="0" y="0"/>
          <a:ext cx="0" cy="0"/>
          <a:chOff x="0" y="0"/>
          <a:chExt cx="0" cy="0"/>
        </a:xfrm>
      </p:grpSpPr>
      <p:sp>
        <p:nvSpPr>
          <p:cNvPr id="601" name="Google Shape;601;p99"/>
          <p:cNvSpPr txBox="1"/>
          <p:nvPr>
            <p:ph type="title"/>
          </p:nvPr>
        </p:nvSpPr>
        <p:spPr>
          <a:xfrm>
            <a:off x="457200" y="4462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02" name="Google Shape;602;p99"/>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603" name="Google Shape;603;p99"/>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604" name="Google Shape;604;p99"/>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605" name="Google Shape;605;p99"/>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1">
  <p:cSld name="CUSTOM">
    <p:spTree>
      <p:nvGrpSpPr>
        <p:cNvPr id="606" name="Shape 606"/>
        <p:cNvGrpSpPr/>
        <p:nvPr/>
      </p:nvGrpSpPr>
      <p:grpSpPr>
        <a:xfrm>
          <a:off x="0" y="0"/>
          <a:ext cx="0" cy="0"/>
          <a:chOff x="0" y="0"/>
          <a:chExt cx="0" cy="0"/>
        </a:xfrm>
      </p:grpSpPr>
      <p:sp>
        <p:nvSpPr>
          <p:cNvPr id="607" name="Google Shape;607;p100"/>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08" name="Google Shape;608;p100"/>
          <p:cNvSpPr txBox="1"/>
          <p:nvPr>
            <p:ph idx="1" type="body"/>
          </p:nvPr>
        </p:nvSpPr>
        <p:spPr>
          <a:xfrm>
            <a:off x="457200" y="1140000"/>
            <a:ext cx="4114800" cy="34290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609" name="Google Shape;609;p100"/>
          <p:cNvSpPr/>
          <p:nvPr>
            <p:ph idx="2" type="pic"/>
          </p:nvPr>
        </p:nvSpPr>
        <p:spPr>
          <a:xfrm>
            <a:off x="4774400" y="1368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3456">
          <p15:clr>
            <a:srgbClr val="E46962"/>
          </p15:clr>
        </p15:guide>
      </p15:sldGuideLst>
    </p:ext>
  </p:extLst>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2">
  <p:cSld name="CUSTOM_1">
    <p:spTree>
      <p:nvGrpSpPr>
        <p:cNvPr id="610" name="Shape 610"/>
        <p:cNvGrpSpPr/>
        <p:nvPr/>
      </p:nvGrpSpPr>
      <p:grpSpPr>
        <a:xfrm>
          <a:off x="0" y="0"/>
          <a:ext cx="0" cy="0"/>
          <a:chOff x="0" y="0"/>
          <a:chExt cx="0" cy="0"/>
        </a:xfrm>
      </p:grpSpPr>
      <p:sp>
        <p:nvSpPr>
          <p:cNvPr id="611" name="Google Shape;611;p101"/>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2" name="Google Shape;612;p101"/>
          <p:cNvSpPr txBox="1"/>
          <p:nvPr>
            <p:ph idx="1" type="body"/>
          </p:nvPr>
        </p:nvSpPr>
        <p:spPr>
          <a:xfrm>
            <a:off x="4812625" y="1368600"/>
            <a:ext cx="3874200" cy="3200400"/>
          </a:xfrm>
          <a:prstGeom prst="rect">
            <a:avLst/>
          </a:prstGeom>
        </p:spPr>
        <p:txBody>
          <a:bodyPr anchorCtr="0" anchor="ctr" bIns="91425" lIns="91425" spcFirstLastPara="1" rIns="91425" wrap="square" tIns="91425">
            <a:normAutofit/>
          </a:bodyPr>
          <a:lstStyle>
            <a:lvl1pPr indent="-317500" lvl="0" marL="457200">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613" name="Google Shape;613;p101"/>
          <p:cNvSpPr/>
          <p:nvPr>
            <p:ph idx="2" type="pic"/>
          </p:nvPr>
        </p:nvSpPr>
        <p:spPr>
          <a:xfrm>
            <a:off x="609600" y="1371600"/>
            <a:ext cx="3702300" cy="3200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3">
  <p:cSld name="CUSTOM_1_1">
    <p:spTree>
      <p:nvGrpSpPr>
        <p:cNvPr id="614" name="Shape 614"/>
        <p:cNvGrpSpPr/>
        <p:nvPr/>
      </p:nvGrpSpPr>
      <p:grpSpPr>
        <a:xfrm>
          <a:off x="0" y="0"/>
          <a:ext cx="0" cy="0"/>
          <a:chOff x="0" y="0"/>
          <a:chExt cx="0" cy="0"/>
        </a:xfrm>
      </p:grpSpPr>
      <p:sp>
        <p:nvSpPr>
          <p:cNvPr id="615" name="Google Shape;615;p102"/>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6" name="Google Shape;616;p102"/>
          <p:cNvSpPr txBox="1"/>
          <p:nvPr>
            <p:ph idx="1" type="body"/>
          </p:nvPr>
        </p:nvSpPr>
        <p:spPr>
          <a:xfrm>
            <a:off x="5334000" y="1418500"/>
            <a:ext cx="3352800" cy="2514600"/>
          </a:xfrm>
          <a:prstGeom prst="rect">
            <a:avLst/>
          </a:prstGeom>
        </p:spPr>
        <p:txBody>
          <a:bodyPr anchorCtr="0" anchor="t" bIns="91425" lIns="91425" spcFirstLastPara="1" rIns="91425" wrap="square" tIns="91425">
            <a:normAutofit/>
          </a:bodyPr>
          <a:lstStyle>
            <a:lvl1pPr indent="-317500" lvl="0" marL="457200">
              <a:lnSpc>
                <a:spcPct val="125000"/>
              </a:lnSpc>
              <a:spcBef>
                <a:spcPts val="0"/>
              </a:spcBef>
              <a:spcAft>
                <a:spcPts val="0"/>
              </a:spcAft>
              <a:buClr>
                <a:schemeClr val="dk1"/>
              </a:buClr>
              <a:buSzPts val="1400"/>
              <a:buChar char="•"/>
              <a:defRPr sz="1400">
                <a:solidFill>
                  <a:schemeClr val="dk1"/>
                </a:solidFill>
              </a:defRPr>
            </a:lvl1pPr>
            <a:lvl2pPr indent="-304800" lvl="1" marL="914400">
              <a:spcBef>
                <a:spcPts val="1000"/>
              </a:spcBef>
              <a:spcAft>
                <a:spcPts val="0"/>
              </a:spcAft>
              <a:buClr>
                <a:schemeClr val="dk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617" name="Google Shape;617;p102"/>
          <p:cNvSpPr/>
          <p:nvPr>
            <p:ph idx="2" type="pic"/>
          </p:nvPr>
        </p:nvSpPr>
        <p:spPr>
          <a:xfrm>
            <a:off x="609600" y="1371600"/>
            <a:ext cx="4586100" cy="2561400"/>
          </a:xfrm>
          <a:prstGeom prst="rect">
            <a:avLst/>
          </a:prstGeom>
          <a:noFill/>
          <a:ln cap="flat" cmpd="sng" w="9525">
            <a:solidFill>
              <a:srgbClr val="000000"/>
            </a:solidFill>
            <a:prstDash val="solid"/>
            <a:round/>
            <a:headEnd len="sm" w="sm" type="none"/>
            <a:tailEnd len="sm" w="sm" type="none"/>
          </a:ln>
        </p:spPr>
      </p:sp>
    </p:spTree>
  </p:cSld>
  <p:clrMapOvr>
    <a:masterClrMapping/>
  </p:clrMapOvr>
  <p:extLst>
    <p:ext uri="{DCECCB84-F9BA-43D5-87BE-67443E8EF086}">
      <p15:sldGuideLst>
        <p15:guide id="1" orient="horz" pos="1620">
          <p15:clr>
            <a:srgbClr val="E46962"/>
          </p15:clr>
        </p15:guide>
        <p15:guide id="2" pos="2880">
          <p15:clr>
            <a:srgbClr val="E46962"/>
          </p15:clr>
        </p15:guide>
      </p15:sldGuideLst>
    </p:ext>
  </p:extLst>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1 1">
  <p:cSld name="CUSTOM_3_1_1">
    <p:spTree>
      <p:nvGrpSpPr>
        <p:cNvPr id="618" name="Shape 618"/>
        <p:cNvGrpSpPr/>
        <p:nvPr/>
      </p:nvGrpSpPr>
      <p:grpSpPr>
        <a:xfrm>
          <a:off x="0" y="0"/>
          <a:ext cx="0" cy="0"/>
          <a:chOff x="0" y="0"/>
          <a:chExt cx="0" cy="0"/>
        </a:xfrm>
      </p:grpSpPr>
      <p:sp>
        <p:nvSpPr>
          <p:cNvPr id="619" name="Google Shape;619;p103"/>
          <p:cNvSpPr txBox="1"/>
          <p:nvPr>
            <p:ph type="title"/>
          </p:nvPr>
        </p:nvSpPr>
        <p:spPr>
          <a:xfrm>
            <a:off x="457200" y="445025"/>
            <a:ext cx="8229600" cy="572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Font typeface="Hanken Grotesk"/>
              <a:buNone/>
              <a:defRPr b="1">
                <a:latin typeface="Hanken Grotesk"/>
                <a:ea typeface="Hanken Grotesk"/>
                <a:cs typeface="Hanken Grotesk"/>
                <a:sym typeface="Hanken Grotesk"/>
              </a:defRPr>
            </a:lvl1pPr>
            <a:lvl2pPr lvl="1">
              <a:spcBef>
                <a:spcPts val="0"/>
              </a:spcBef>
              <a:spcAft>
                <a:spcPts val="0"/>
              </a:spcAft>
              <a:buSzPts val="2800"/>
              <a:buFont typeface="Hanken Grotesk"/>
              <a:buNone/>
              <a:defRPr b="1">
                <a:latin typeface="Hanken Grotesk"/>
                <a:ea typeface="Hanken Grotesk"/>
                <a:cs typeface="Hanken Grotesk"/>
                <a:sym typeface="Hanken Grotesk"/>
              </a:defRPr>
            </a:lvl2pPr>
            <a:lvl3pPr lvl="2">
              <a:spcBef>
                <a:spcPts val="0"/>
              </a:spcBef>
              <a:spcAft>
                <a:spcPts val="0"/>
              </a:spcAft>
              <a:buSzPts val="2800"/>
              <a:buFont typeface="Hanken Grotesk"/>
              <a:buNone/>
              <a:defRPr b="1">
                <a:latin typeface="Hanken Grotesk"/>
                <a:ea typeface="Hanken Grotesk"/>
                <a:cs typeface="Hanken Grotesk"/>
                <a:sym typeface="Hanken Grotesk"/>
              </a:defRPr>
            </a:lvl3pPr>
            <a:lvl4pPr lvl="3">
              <a:spcBef>
                <a:spcPts val="0"/>
              </a:spcBef>
              <a:spcAft>
                <a:spcPts val="0"/>
              </a:spcAft>
              <a:buSzPts val="2800"/>
              <a:buFont typeface="Hanken Grotesk"/>
              <a:buNone/>
              <a:defRPr b="1">
                <a:latin typeface="Hanken Grotesk"/>
                <a:ea typeface="Hanken Grotesk"/>
                <a:cs typeface="Hanken Grotesk"/>
                <a:sym typeface="Hanken Grotesk"/>
              </a:defRPr>
            </a:lvl4pPr>
            <a:lvl5pPr lvl="4">
              <a:spcBef>
                <a:spcPts val="0"/>
              </a:spcBef>
              <a:spcAft>
                <a:spcPts val="0"/>
              </a:spcAft>
              <a:buSzPts val="2800"/>
              <a:buFont typeface="Hanken Grotesk"/>
              <a:buNone/>
              <a:defRPr b="1">
                <a:latin typeface="Hanken Grotesk"/>
                <a:ea typeface="Hanken Grotesk"/>
                <a:cs typeface="Hanken Grotesk"/>
                <a:sym typeface="Hanken Grotesk"/>
              </a:defRPr>
            </a:lvl5pPr>
            <a:lvl6pPr lvl="5">
              <a:spcBef>
                <a:spcPts val="0"/>
              </a:spcBef>
              <a:spcAft>
                <a:spcPts val="0"/>
              </a:spcAft>
              <a:buSzPts val="2800"/>
              <a:buFont typeface="Hanken Grotesk"/>
              <a:buNone/>
              <a:defRPr b="1">
                <a:latin typeface="Hanken Grotesk"/>
                <a:ea typeface="Hanken Grotesk"/>
                <a:cs typeface="Hanken Grotesk"/>
                <a:sym typeface="Hanken Grotesk"/>
              </a:defRPr>
            </a:lvl6pPr>
            <a:lvl7pPr lvl="6">
              <a:spcBef>
                <a:spcPts val="0"/>
              </a:spcBef>
              <a:spcAft>
                <a:spcPts val="0"/>
              </a:spcAft>
              <a:buSzPts val="2800"/>
              <a:buFont typeface="Hanken Grotesk"/>
              <a:buNone/>
              <a:defRPr b="1">
                <a:latin typeface="Hanken Grotesk"/>
                <a:ea typeface="Hanken Grotesk"/>
                <a:cs typeface="Hanken Grotesk"/>
                <a:sym typeface="Hanken Grotesk"/>
              </a:defRPr>
            </a:lvl7pPr>
            <a:lvl8pPr lvl="7">
              <a:spcBef>
                <a:spcPts val="0"/>
              </a:spcBef>
              <a:spcAft>
                <a:spcPts val="0"/>
              </a:spcAft>
              <a:buSzPts val="2800"/>
              <a:buFont typeface="Hanken Grotesk"/>
              <a:buNone/>
              <a:defRPr b="1">
                <a:latin typeface="Hanken Grotesk"/>
                <a:ea typeface="Hanken Grotesk"/>
                <a:cs typeface="Hanken Grotesk"/>
                <a:sym typeface="Hanken Grotesk"/>
              </a:defRPr>
            </a:lvl8pPr>
            <a:lvl9pPr lvl="8">
              <a:spcBef>
                <a:spcPts val="0"/>
              </a:spcBef>
              <a:spcAft>
                <a:spcPts val="0"/>
              </a:spcAft>
              <a:buSzPts val="2800"/>
              <a:buFont typeface="Hanken Grotesk"/>
              <a:buNone/>
              <a:defRPr b="1">
                <a:latin typeface="Hanken Grotesk"/>
                <a:ea typeface="Hanken Grotesk"/>
                <a:cs typeface="Hanken Grotesk"/>
                <a:sym typeface="Hanken Grotesk"/>
              </a:defRPr>
            </a:lvl9pPr>
          </a:lstStyle>
          <a:p/>
        </p:txBody>
      </p:sp>
      <p:sp>
        <p:nvSpPr>
          <p:cNvPr id="620" name="Google Shape;620;p103"/>
          <p:cNvSpPr txBox="1"/>
          <p:nvPr>
            <p:ph idx="1" type="body"/>
          </p:nvPr>
        </p:nvSpPr>
        <p:spPr>
          <a:xfrm>
            <a:off x="4572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621" name="Google Shape;621;p103"/>
          <p:cNvSpPr txBox="1"/>
          <p:nvPr>
            <p:ph idx="2" type="body"/>
          </p:nvPr>
        </p:nvSpPr>
        <p:spPr>
          <a:xfrm>
            <a:off x="4800400" y="1834900"/>
            <a:ext cx="3776100" cy="2734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Clr>
                <a:schemeClr val="accent1"/>
              </a:buClr>
              <a:buSzPts val="1400"/>
              <a:buChar char="•"/>
              <a:defRPr sz="1400">
                <a:solidFill>
                  <a:schemeClr val="dk1"/>
                </a:solidFill>
              </a:defRPr>
            </a:lvl1pPr>
            <a:lvl2pPr indent="-304800" lvl="1" marL="914400">
              <a:spcBef>
                <a:spcPts val="1000"/>
              </a:spcBef>
              <a:spcAft>
                <a:spcPts val="0"/>
              </a:spcAft>
              <a:buClr>
                <a:schemeClr val="accent1"/>
              </a:buClr>
              <a:buSzPts val="1200"/>
              <a:buChar char="–"/>
              <a:defRPr sz="1200">
                <a:solidFill>
                  <a:schemeClr val="dk1"/>
                </a:solidFill>
              </a:defRPr>
            </a:lvl2pPr>
            <a:lvl3pPr indent="-304800" lvl="2" marL="1371600">
              <a:spcBef>
                <a:spcPts val="1000"/>
              </a:spcBef>
              <a:spcAft>
                <a:spcPts val="0"/>
              </a:spcAft>
              <a:buClr>
                <a:schemeClr val="dk1"/>
              </a:buClr>
              <a:buSzPts val="1200"/>
              <a:buChar char="◦"/>
              <a:defRPr sz="1200">
                <a:solidFill>
                  <a:schemeClr val="dk1"/>
                </a:solidFill>
              </a:defRPr>
            </a:lvl3pPr>
            <a:lvl4pPr indent="-304800" lvl="3" marL="1828800">
              <a:spcBef>
                <a:spcPts val="1000"/>
              </a:spcBef>
              <a:spcAft>
                <a:spcPts val="0"/>
              </a:spcAft>
              <a:buClr>
                <a:schemeClr val="dk1"/>
              </a:buClr>
              <a:buSzPts val="1200"/>
              <a:buChar char="•"/>
              <a:defRPr sz="1200">
                <a:solidFill>
                  <a:schemeClr val="dk1"/>
                </a:solidFill>
              </a:defRPr>
            </a:lvl4pPr>
            <a:lvl5pPr indent="-304800" lvl="4" marL="2286000">
              <a:spcBef>
                <a:spcPts val="1000"/>
              </a:spcBef>
              <a:spcAft>
                <a:spcPts val="0"/>
              </a:spcAft>
              <a:buClr>
                <a:schemeClr val="dk1"/>
              </a:buClr>
              <a:buSzPts val="1200"/>
              <a:buChar char="•"/>
              <a:defRPr sz="1200">
                <a:solidFill>
                  <a:schemeClr val="dk1"/>
                </a:solidFill>
              </a:defRPr>
            </a:lvl5pPr>
            <a:lvl6pPr indent="-304800" lvl="5" marL="2743200">
              <a:spcBef>
                <a:spcPts val="1000"/>
              </a:spcBef>
              <a:spcAft>
                <a:spcPts val="0"/>
              </a:spcAft>
              <a:buClr>
                <a:schemeClr val="dk1"/>
              </a:buClr>
              <a:buSzPts val="1200"/>
              <a:buChar char="•"/>
              <a:defRPr sz="1200">
                <a:solidFill>
                  <a:schemeClr val="dk1"/>
                </a:solidFill>
              </a:defRPr>
            </a:lvl6pPr>
            <a:lvl7pPr indent="-304800" lvl="6" marL="3200400">
              <a:spcBef>
                <a:spcPts val="1000"/>
              </a:spcBef>
              <a:spcAft>
                <a:spcPts val="0"/>
              </a:spcAft>
              <a:buClr>
                <a:schemeClr val="dk1"/>
              </a:buClr>
              <a:buSzPts val="1200"/>
              <a:buChar char="•"/>
              <a:defRPr sz="1200">
                <a:solidFill>
                  <a:schemeClr val="dk1"/>
                </a:solidFill>
              </a:defRPr>
            </a:lvl7pPr>
            <a:lvl8pPr indent="-304800" lvl="7" marL="3657600">
              <a:spcBef>
                <a:spcPts val="1000"/>
              </a:spcBef>
              <a:spcAft>
                <a:spcPts val="0"/>
              </a:spcAft>
              <a:buClr>
                <a:schemeClr val="dk1"/>
              </a:buClr>
              <a:buSzPts val="1200"/>
              <a:buChar char="•"/>
              <a:defRPr sz="1200">
                <a:solidFill>
                  <a:schemeClr val="dk1"/>
                </a:solidFill>
              </a:defRPr>
            </a:lvl8pPr>
            <a:lvl9pPr indent="-304800" lvl="8" marL="4114800">
              <a:spcBef>
                <a:spcPts val="1000"/>
              </a:spcBef>
              <a:spcAft>
                <a:spcPts val="1000"/>
              </a:spcAft>
              <a:buClr>
                <a:schemeClr val="dk1"/>
              </a:buClr>
              <a:buSzPts val="1200"/>
              <a:buChar char="•"/>
              <a:defRPr sz="1200">
                <a:solidFill>
                  <a:schemeClr val="dk1"/>
                </a:solidFill>
              </a:defRPr>
            </a:lvl9pPr>
          </a:lstStyle>
          <a:p/>
        </p:txBody>
      </p:sp>
      <p:sp>
        <p:nvSpPr>
          <p:cNvPr id="622" name="Google Shape;622;p103"/>
          <p:cNvSpPr txBox="1"/>
          <p:nvPr>
            <p:ph idx="3" type="subTitle"/>
          </p:nvPr>
        </p:nvSpPr>
        <p:spPr>
          <a:xfrm>
            <a:off x="4572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
        <p:nvSpPr>
          <p:cNvPr id="623" name="Google Shape;623;p103"/>
          <p:cNvSpPr txBox="1"/>
          <p:nvPr>
            <p:ph idx="4" type="subTitle"/>
          </p:nvPr>
        </p:nvSpPr>
        <p:spPr>
          <a:xfrm>
            <a:off x="4800400" y="1164900"/>
            <a:ext cx="3776100" cy="572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1pPr>
            <a:lvl2pPr lvl="1">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2pPr>
            <a:lvl3pPr lvl="2">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3pPr>
            <a:lvl4pPr lvl="3">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4pPr>
            <a:lvl5pPr lvl="4">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5pPr>
            <a:lvl6pPr lvl="5">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6pPr>
            <a:lvl7pPr lvl="6">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7pPr>
            <a:lvl8pPr lvl="7">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8pPr>
            <a:lvl9pPr lvl="8">
              <a:lnSpc>
                <a:spcPct val="100000"/>
              </a:lnSpc>
              <a:spcBef>
                <a:spcPts val="0"/>
              </a:spcBef>
              <a:spcAft>
                <a:spcPts val="0"/>
              </a:spcAft>
              <a:buClr>
                <a:schemeClr val="dk1"/>
              </a:buClr>
              <a:buSzPts val="1600"/>
              <a:buFont typeface="Hanken Grotesk SemiBold"/>
              <a:buNone/>
              <a:defRPr sz="16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88">
          <p15:clr>
            <a:srgbClr val="E46962"/>
          </p15:clr>
        </p15:guide>
      </p15:sldGuideLst>
    </p:ext>
  </p:extLst>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28" name="Shape 628"/>
        <p:cNvGrpSpPr/>
        <p:nvPr/>
      </p:nvGrpSpPr>
      <p:grpSpPr>
        <a:xfrm>
          <a:off x="0" y="0"/>
          <a:ext cx="0" cy="0"/>
          <a:chOff x="0" y="0"/>
          <a:chExt cx="0" cy="0"/>
        </a:xfrm>
      </p:grpSpPr>
      <p:sp>
        <p:nvSpPr>
          <p:cNvPr id="629" name="Google Shape;629;p105"/>
          <p:cNvSpPr txBox="1"/>
          <p:nvPr>
            <p:ph type="ctrTitle"/>
          </p:nvPr>
        </p:nvSpPr>
        <p:spPr>
          <a:xfrm>
            <a:off x="1029150" y="1563750"/>
            <a:ext cx="5715000" cy="2016000"/>
          </a:xfrm>
          <a:prstGeom prst="rect">
            <a:avLst/>
          </a:prstGeom>
        </p:spPr>
        <p:txBody>
          <a:bodyPr anchorCtr="0" anchor="ctr" bIns="91425" lIns="91425" spcFirstLastPara="1" rIns="91425" wrap="square" tIns="91425">
            <a:normAutofit/>
          </a:bodyPr>
          <a:lstStyle>
            <a:lvl1pPr lvl="0">
              <a:spcBef>
                <a:spcPts val="0"/>
              </a:spcBef>
              <a:spcAft>
                <a:spcPts val="0"/>
              </a:spcAft>
              <a:buSzPts val="4000"/>
              <a:buFont typeface="Hanken Grotesk"/>
              <a:buNone/>
              <a:defRPr b="1" sz="4000">
                <a:latin typeface="Hanken Grotesk"/>
                <a:ea typeface="Hanken Grotesk"/>
                <a:cs typeface="Hanken Grotesk"/>
                <a:sym typeface="Hanken Grotesk"/>
              </a:defRPr>
            </a:lvl1pPr>
            <a:lvl2pPr lvl="1" algn="ctr">
              <a:spcBef>
                <a:spcPts val="0"/>
              </a:spcBef>
              <a:spcAft>
                <a:spcPts val="0"/>
              </a:spcAft>
              <a:buSzPts val="4000"/>
              <a:buFont typeface="Hanken Grotesk"/>
              <a:buNone/>
              <a:defRPr b="1" sz="4000">
                <a:latin typeface="Hanken Grotesk"/>
                <a:ea typeface="Hanken Grotesk"/>
                <a:cs typeface="Hanken Grotesk"/>
                <a:sym typeface="Hanken Grotesk"/>
              </a:defRPr>
            </a:lvl2pPr>
            <a:lvl3pPr lvl="2" algn="ctr">
              <a:spcBef>
                <a:spcPts val="0"/>
              </a:spcBef>
              <a:spcAft>
                <a:spcPts val="0"/>
              </a:spcAft>
              <a:buSzPts val="4000"/>
              <a:buFont typeface="Hanken Grotesk"/>
              <a:buNone/>
              <a:defRPr b="1" sz="4000">
                <a:latin typeface="Hanken Grotesk"/>
                <a:ea typeface="Hanken Grotesk"/>
                <a:cs typeface="Hanken Grotesk"/>
                <a:sym typeface="Hanken Grotesk"/>
              </a:defRPr>
            </a:lvl3pPr>
            <a:lvl4pPr lvl="3" algn="ctr">
              <a:spcBef>
                <a:spcPts val="0"/>
              </a:spcBef>
              <a:spcAft>
                <a:spcPts val="0"/>
              </a:spcAft>
              <a:buSzPts val="4000"/>
              <a:buFont typeface="Hanken Grotesk"/>
              <a:buNone/>
              <a:defRPr b="1" sz="4000">
                <a:latin typeface="Hanken Grotesk"/>
                <a:ea typeface="Hanken Grotesk"/>
                <a:cs typeface="Hanken Grotesk"/>
                <a:sym typeface="Hanken Grotesk"/>
              </a:defRPr>
            </a:lvl4pPr>
            <a:lvl5pPr lvl="4" algn="ctr">
              <a:spcBef>
                <a:spcPts val="0"/>
              </a:spcBef>
              <a:spcAft>
                <a:spcPts val="0"/>
              </a:spcAft>
              <a:buSzPts val="4000"/>
              <a:buFont typeface="Hanken Grotesk"/>
              <a:buNone/>
              <a:defRPr b="1" sz="4000">
                <a:latin typeface="Hanken Grotesk"/>
                <a:ea typeface="Hanken Grotesk"/>
                <a:cs typeface="Hanken Grotesk"/>
                <a:sym typeface="Hanken Grotesk"/>
              </a:defRPr>
            </a:lvl5pPr>
            <a:lvl6pPr lvl="5" algn="ctr">
              <a:spcBef>
                <a:spcPts val="0"/>
              </a:spcBef>
              <a:spcAft>
                <a:spcPts val="0"/>
              </a:spcAft>
              <a:buSzPts val="4000"/>
              <a:buFont typeface="Hanken Grotesk"/>
              <a:buNone/>
              <a:defRPr b="1" sz="4000">
                <a:latin typeface="Hanken Grotesk"/>
                <a:ea typeface="Hanken Grotesk"/>
                <a:cs typeface="Hanken Grotesk"/>
                <a:sym typeface="Hanken Grotesk"/>
              </a:defRPr>
            </a:lvl6pPr>
            <a:lvl7pPr lvl="6" algn="ctr">
              <a:spcBef>
                <a:spcPts val="0"/>
              </a:spcBef>
              <a:spcAft>
                <a:spcPts val="0"/>
              </a:spcAft>
              <a:buSzPts val="4000"/>
              <a:buFont typeface="Hanken Grotesk"/>
              <a:buNone/>
              <a:defRPr b="1" sz="4000">
                <a:latin typeface="Hanken Grotesk"/>
                <a:ea typeface="Hanken Grotesk"/>
                <a:cs typeface="Hanken Grotesk"/>
                <a:sym typeface="Hanken Grotesk"/>
              </a:defRPr>
            </a:lvl7pPr>
            <a:lvl8pPr lvl="7" algn="ctr">
              <a:spcBef>
                <a:spcPts val="0"/>
              </a:spcBef>
              <a:spcAft>
                <a:spcPts val="0"/>
              </a:spcAft>
              <a:buSzPts val="4000"/>
              <a:buFont typeface="Hanken Grotesk"/>
              <a:buNone/>
              <a:defRPr b="1" sz="4000">
                <a:latin typeface="Hanken Grotesk"/>
                <a:ea typeface="Hanken Grotesk"/>
                <a:cs typeface="Hanken Grotesk"/>
                <a:sym typeface="Hanken Grotesk"/>
              </a:defRPr>
            </a:lvl8pPr>
            <a:lvl9pPr lvl="8" algn="ctr">
              <a:spcBef>
                <a:spcPts val="0"/>
              </a:spcBef>
              <a:spcAft>
                <a:spcPts val="0"/>
              </a:spcAft>
              <a:buSzPts val="4000"/>
              <a:buFont typeface="Hanken Grotesk"/>
              <a:buNone/>
              <a:defRPr b="1" sz="4000">
                <a:latin typeface="Hanken Grotesk"/>
                <a:ea typeface="Hanken Grotesk"/>
                <a:cs typeface="Hanken Grotesk"/>
                <a:sym typeface="Hanken Grotesk"/>
              </a:defRPr>
            </a:lvl9pPr>
          </a:lstStyle>
          <a:p/>
        </p:txBody>
      </p:sp>
      <p:sp>
        <p:nvSpPr>
          <p:cNvPr id="630" name="Google Shape;630;p10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orient="horz" pos="1620">
          <p15:clr>
            <a:srgbClr val="E46962"/>
          </p15:clr>
        </p15:guide>
        <p15:guide id="2" pos="432">
          <p15:clr>
            <a:srgbClr val="E46962"/>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5" Type="http://schemas.openxmlformats.org/officeDocument/2006/relationships/theme" Target="../theme/theme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0" Type="http://schemas.openxmlformats.org/officeDocument/2006/relationships/slideLayout" Target="../slideLayouts/slideLayout55.xml"/><Relationship Id="rId22" Type="http://schemas.openxmlformats.org/officeDocument/2006/relationships/theme" Target="../theme/theme4.xml"/><Relationship Id="rId21" Type="http://schemas.openxmlformats.org/officeDocument/2006/relationships/slideLayout" Target="../slideLayouts/slideLayout56.xml"/><Relationship Id="rId1" Type="http://schemas.openxmlformats.org/officeDocument/2006/relationships/slideLayout" Target="../slideLayouts/slideLayout36.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9" Type="http://schemas.openxmlformats.org/officeDocument/2006/relationships/slideLayout" Target="../slideLayouts/slideLayout44.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11" Type="http://schemas.openxmlformats.org/officeDocument/2006/relationships/slideLayout" Target="../slideLayouts/slideLayout46.xml"/><Relationship Id="rId10" Type="http://schemas.openxmlformats.org/officeDocument/2006/relationships/slideLayout" Target="../slideLayouts/slideLayout45.xml"/><Relationship Id="rId13" Type="http://schemas.openxmlformats.org/officeDocument/2006/relationships/slideLayout" Target="../slideLayouts/slideLayout48.xml"/><Relationship Id="rId12" Type="http://schemas.openxmlformats.org/officeDocument/2006/relationships/slideLayout" Target="../slideLayouts/slideLayout47.xml"/><Relationship Id="rId15" Type="http://schemas.openxmlformats.org/officeDocument/2006/relationships/slideLayout" Target="../slideLayouts/slideLayout50.xml"/><Relationship Id="rId14" Type="http://schemas.openxmlformats.org/officeDocument/2006/relationships/slideLayout" Target="../slideLayouts/slideLayout49.xml"/><Relationship Id="rId17" Type="http://schemas.openxmlformats.org/officeDocument/2006/relationships/slideLayout" Target="../slideLayouts/slideLayout52.xml"/><Relationship Id="rId16" Type="http://schemas.openxmlformats.org/officeDocument/2006/relationships/slideLayout" Target="../slideLayouts/slideLayout51.xml"/><Relationship Id="rId19" Type="http://schemas.openxmlformats.org/officeDocument/2006/relationships/slideLayout" Target="../slideLayouts/slideLayout54.xml"/><Relationship Id="rId18" Type="http://schemas.openxmlformats.org/officeDocument/2006/relationships/slideLayout" Target="../slideLayouts/slideLayout53.xml"/></Relationships>
</file>

<file path=ppt/slideMasters/_rels/slideMaster4.xml.rels><?xml version="1.0" encoding="UTF-8" standalone="yes"?><Relationships xmlns="http://schemas.openxmlformats.org/package/2006/relationships"><Relationship Id="rId20" Type="http://schemas.openxmlformats.org/officeDocument/2006/relationships/slideLayout" Target="../slideLayouts/slideLayout76.xml"/><Relationship Id="rId22" Type="http://schemas.openxmlformats.org/officeDocument/2006/relationships/theme" Target="../theme/theme7.xml"/><Relationship Id="rId21" Type="http://schemas.openxmlformats.org/officeDocument/2006/relationships/slideLayout" Target="../slideLayouts/slideLayout77.xml"/><Relationship Id="rId1" Type="http://schemas.openxmlformats.org/officeDocument/2006/relationships/slideLayout" Target="../slideLayouts/slideLayout57.xml"/><Relationship Id="rId2" Type="http://schemas.openxmlformats.org/officeDocument/2006/relationships/slideLayout" Target="../slideLayouts/slideLayout58.xml"/><Relationship Id="rId3" Type="http://schemas.openxmlformats.org/officeDocument/2006/relationships/slideLayout" Target="../slideLayouts/slideLayout59.xml"/><Relationship Id="rId4" Type="http://schemas.openxmlformats.org/officeDocument/2006/relationships/slideLayout" Target="../slideLayouts/slideLayout60.xml"/><Relationship Id="rId9" Type="http://schemas.openxmlformats.org/officeDocument/2006/relationships/slideLayout" Target="../slideLayouts/slideLayout65.xml"/><Relationship Id="rId5" Type="http://schemas.openxmlformats.org/officeDocument/2006/relationships/slideLayout" Target="../slideLayouts/slideLayout61.xml"/><Relationship Id="rId6" Type="http://schemas.openxmlformats.org/officeDocument/2006/relationships/slideLayout" Target="../slideLayouts/slideLayout62.xml"/><Relationship Id="rId7" Type="http://schemas.openxmlformats.org/officeDocument/2006/relationships/slideLayout" Target="../slideLayouts/slideLayout63.xml"/><Relationship Id="rId8" Type="http://schemas.openxmlformats.org/officeDocument/2006/relationships/slideLayout" Target="../slideLayouts/slideLayout64.xml"/><Relationship Id="rId11" Type="http://schemas.openxmlformats.org/officeDocument/2006/relationships/slideLayout" Target="../slideLayouts/slideLayout67.xml"/><Relationship Id="rId10" Type="http://schemas.openxmlformats.org/officeDocument/2006/relationships/slideLayout" Target="../slideLayouts/slideLayout66.xml"/><Relationship Id="rId13" Type="http://schemas.openxmlformats.org/officeDocument/2006/relationships/slideLayout" Target="../slideLayouts/slideLayout69.xml"/><Relationship Id="rId12" Type="http://schemas.openxmlformats.org/officeDocument/2006/relationships/slideLayout" Target="../slideLayouts/slideLayout68.xml"/><Relationship Id="rId15" Type="http://schemas.openxmlformats.org/officeDocument/2006/relationships/slideLayout" Target="../slideLayouts/slideLayout71.xml"/><Relationship Id="rId14" Type="http://schemas.openxmlformats.org/officeDocument/2006/relationships/slideLayout" Target="../slideLayouts/slideLayout70.xml"/><Relationship Id="rId17" Type="http://schemas.openxmlformats.org/officeDocument/2006/relationships/slideLayout" Target="../slideLayouts/slideLayout73.xml"/><Relationship Id="rId16" Type="http://schemas.openxmlformats.org/officeDocument/2006/relationships/slideLayout" Target="../slideLayouts/slideLayout72.xml"/><Relationship Id="rId19" Type="http://schemas.openxmlformats.org/officeDocument/2006/relationships/slideLayout" Target="../slideLayouts/slideLayout75.xml"/><Relationship Id="rId18" Type="http://schemas.openxmlformats.org/officeDocument/2006/relationships/slideLayout" Target="../slideLayouts/slideLayout74.xml"/></Relationships>
</file>

<file path=ppt/slideMasters/_rels/slideMaster5.xml.rels><?xml version="1.0" encoding="UTF-8" standalone="yes"?><Relationships xmlns="http://schemas.openxmlformats.org/package/2006/relationships"><Relationship Id="rId20" Type="http://schemas.openxmlformats.org/officeDocument/2006/relationships/slideLayout" Target="../slideLayouts/slideLayout97.xml"/><Relationship Id="rId22" Type="http://schemas.openxmlformats.org/officeDocument/2006/relationships/theme" Target="../theme/theme1.xml"/><Relationship Id="rId21" Type="http://schemas.openxmlformats.org/officeDocument/2006/relationships/slideLayout" Target="../slideLayouts/slideLayout98.xml"/><Relationship Id="rId1" Type="http://schemas.openxmlformats.org/officeDocument/2006/relationships/slideLayout" Target="../slideLayouts/slideLayout78.xml"/><Relationship Id="rId2" Type="http://schemas.openxmlformats.org/officeDocument/2006/relationships/slideLayout" Target="../slideLayouts/slideLayout79.xml"/><Relationship Id="rId3" Type="http://schemas.openxmlformats.org/officeDocument/2006/relationships/slideLayout" Target="../slideLayouts/slideLayout80.xml"/><Relationship Id="rId4" Type="http://schemas.openxmlformats.org/officeDocument/2006/relationships/slideLayout" Target="../slideLayouts/slideLayout81.xml"/><Relationship Id="rId9" Type="http://schemas.openxmlformats.org/officeDocument/2006/relationships/slideLayout" Target="../slideLayouts/slideLayout86.xml"/><Relationship Id="rId5" Type="http://schemas.openxmlformats.org/officeDocument/2006/relationships/slideLayout" Target="../slideLayouts/slideLayout82.xml"/><Relationship Id="rId6" Type="http://schemas.openxmlformats.org/officeDocument/2006/relationships/slideLayout" Target="../slideLayouts/slideLayout83.xml"/><Relationship Id="rId7" Type="http://schemas.openxmlformats.org/officeDocument/2006/relationships/slideLayout" Target="../slideLayouts/slideLayout84.xml"/><Relationship Id="rId8" Type="http://schemas.openxmlformats.org/officeDocument/2006/relationships/slideLayout" Target="../slideLayouts/slideLayout85.xml"/><Relationship Id="rId11" Type="http://schemas.openxmlformats.org/officeDocument/2006/relationships/slideLayout" Target="../slideLayouts/slideLayout88.xml"/><Relationship Id="rId10" Type="http://schemas.openxmlformats.org/officeDocument/2006/relationships/slideLayout" Target="../slideLayouts/slideLayout87.xml"/><Relationship Id="rId13" Type="http://schemas.openxmlformats.org/officeDocument/2006/relationships/slideLayout" Target="../slideLayouts/slideLayout90.xml"/><Relationship Id="rId12" Type="http://schemas.openxmlformats.org/officeDocument/2006/relationships/slideLayout" Target="../slideLayouts/slideLayout89.xml"/><Relationship Id="rId15" Type="http://schemas.openxmlformats.org/officeDocument/2006/relationships/slideLayout" Target="../slideLayouts/slideLayout92.xml"/><Relationship Id="rId14" Type="http://schemas.openxmlformats.org/officeDocument/2006/relationships/slideLayout" Target="../slideLayouts/slideLayout91.xml"/><Relationship Id="rId17" Type="http://schemas.openxmlformats.org/officeDocument/2006/relationships/slideLayout" Target="../slideLayouts/slideLayout94.xml"/><Relationship Id="rId16" Type="http://schemas.openxmlformats.org/officeDocument/2006/relationships/slideLayout" Target="../slideLayouts/slideLayout93.xml"/><Relationship Id="rId19" Type="http://schemas.openxmlformats.org/officeDocument/2006/relationships/slideLayout" Target="../slideLayouts/slideLayout96.xml"/><Relationship Id="rId18" Type="http://schemas.openxmlformats.org/officeDocument/2006/relationships/slideLayout" Target="../slideLayouts/slideLayout95.xml"/></Relationships>
</file>

<file path=ppt/slideMasters/_rels/slideMaster6.xml.rels><?xml version="1.0" encoding="UTF-8" standalone="yes"?><Relationships xmlns="http://schemas.openxmlformats.org/package/2006/relationships"><Relationship Id="rId20" Type="http://schemas.openxmlformats.org/officeDocument/2006/relationships/slideLayout" Target="../slideLayouts/slideLayout118.xml"/><Relationship Id="rId22" Type="http://schemas.openxmlformats.org/officeDocument/2006/relationships/theme" Target="../theme/theme3.xml"/><Relationship Id="rId21" Type="http://schemas.openxmlformats.org/officeDocument/2006/relationships/slideLayout" Target="../slideLayouts/slideLayout119.xml"/><Relationship Id="rId1" Type="http://schemas.openxmlformats.org/officeDocument/2006/relationships/slideLayout" Target="../slideLayouts/slideLayout99.xml"/><Relationship Id="rId2" Type="http://schemas.openxmlformats.org/officeDocument/2006/relationships/slideLayout" Target="../slideLayouts/slideLayout100.xml"/><Relationship Id="rId3" Type="http://schemas.openxmlformats.org/officeDocument/2006/relationships/slideLayout" Target="../slideLayouts/slideLayout101.xml"/><Relationship Id="rId4" Type="http://schemas.openxmlformats.org/officeDocument/2006/relationships/slideLayout" Target="../slideLayouts/slideLayout102.xml"/><Relationship Id="rId9" Type="http://schemas.openxmlformats.org/officeDocument/2006/relationships/slideLayout" Target="../slideLayouts/slideLayout107.xml"/><Relationship Id="rId5" Type="http://schemas.openxmlformats.org/officeDocument/2006/relationships/slideLayout" Target="../slideLayouts/slideLayout103.xml"/><Relationship Id="rId6" Type="http://schemas.openxmlformats.org/officeDocument/2006/relationships/slideLayout" Target="../slideLayouts/slideLayout104.xml"/><Relationship Id="rId7" Type="http://schemas.openxmlformats.org/officeDocument/2006/relationships/slideLayout" Target="../slideLayouts/slideLayout105.xml"/><Relationship Id="rId8" Type="http://schemas.openxmlformats.org/officeDocument/2006/relationships/slideLayout" Target="../slideLayouts/slideLayout106.xml"/><Relationship Id="rId11" Type="http://schemas.openxmlformats.org/officeDocument/2006/relationships/slideLayout" Target="../slideLayouts/slideLayout109.xml"/><Relationship Id="rId10" Type="http://schemas.openxmlformats.org/officeDocument/2006/relationships/slideLayout" Target="../slideLayouts/slideLayout108.xml"/><Relationship Id="rId13" Type="http://schemas.openxmlformats.org/officeDocument/2006/relationships/slideLayout" Target="../slideLayouts/slideLayout111.xml"/><Relationship Id="rId12" Type="http://schemas.openxmlformats.org/officeDocument/2006/relationships/slideLayout" Target="../slideLayouts/slideLayout110.xml"/><Relationship Id="rId15" Type="http://schemas.openxmlformats.org/officeDocument/2006/relationships/slideLayout" Target="../slideLayouts/slideLayout113.xml"/><Relationship Id="rId14" Type="http://schemas.openxmlformats.org/officeDocument/2006/relationships/slideLayout" Target="../slideLayouts/slideLayout112.xml"/><Relationship Id="rId17" Type="http://schemas.openxmlformats.org/officeDocument/2006/relationships/slideLayout" Target="../slideLayouts/slideLayout115.xml"/><Relationship Id="rId16" Type="http://schemas.openxmlformats.org/officeDocument/2006/relationships/slideLayout" Target="../slideLayouts/slideLayout114.xml"/><Relationship Id="rId19" Type="http://schemas.openxmlformats.org/officeDocument/2006/relationships/slideLayout" Target="../slideLayouts/slideLayout117.xml"/><Relationship Id="rId18" Type="http://schemas.openxmlformats.org/officeDocument/2006/relationships/slideLayout" Target="../slideLayouts/slideLayout1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rmAutofit/>
          </a:bodyPr>
          <a:lstStyle>
            <a:lvl1pPr lvl="0">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1pPr>
            <a:lvl2pPr lvl="1">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2pPr>
            <a:lvl3pPr lvl="2">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3pPr>
            <a:lvl4pPr lvl="3">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4pPr>
            <a:lvl5pPr lvl="4">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5pPr>
            <a:lvl6pPr lvl="5">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6pPr>
            <a:lvl7pPr lvl="6">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7pPr>
            <a:lvl8pPr lvl="7">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8pPr>
            <a:lvl9pPr lvl="8">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Inter"/>
              <a:buChar char="●"/>
              <a:defRPr sz="1800">
                <a:solidFill>
                  <a:schemeClr val="dk2"/>
                </a:solidFill>
                <a:latin typeface="Inter"/>
                <a:ea typeface="Inter"/>
                <a:cs typeface="Inter"/>
                <a:sym typeface="Inter"/>
              </a:defRPr>
            </a:lvl1pPr>
            <a:lvl2pPr indent="-317500" lvl="1" marL="914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2pPr>
            <a:lvl3pPr indent="-317500" lvl="2" marL="1371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3pPr>
            <a:lvl4pPr indent="-317500" lvl="3" marL="1828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4pPr>
            <a:lvl5pPr indent="-317500" lvl="4" marL="22860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5pPr>
            <a:lvl6pPr indent="-317500" lvl="5" marL="27432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6pPr>
            <a:lvl7pPr indent="-317500" lvl="6" marL="3200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7pPr>
            <a:lvl8pPr indent="-317500" lvl="7" marL="3657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8pPr>
            <a:lvl9pPr indent="-317500" lvl="8" marL="4114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Inter"/>
                <a:ea typeface="Inter"/>
                <a:cs typeface="Inter"/>
                <a:sym typeface="Inter"/>
              </a:defRPr>
            </a:lvl1pPr>
            <a:lvl2pPr lvl="1" algn="r">
              <a:buNone/>
              <a:defRPr sz="1000">
                <a:solidFill>
                  <a:schemeClr val="dk2"/>
                </a:solidFill>
                <a:latin typeface="Inter"/>
                <a:ea typeface="Inter"/>
                <a:cs typeface="Inter"/>
                <a:sym typeface="Inter"/>
              </a:defRPr>
            </a:lvl2pPr>
            <a:lvl3pPr lvl="2" algn="r">
              <a:buNone/>
              <a:defRPr sz="1000">
                <a:solidFill>
                  <a:schemeClr val="dk2"/>
                </a:solidFill>
                <a:latin typeface="Inter"/>
                <a:ea typeface="Inter"/>
                <a:cs typeface="Inter"/>
                <a:sym typeface="Inter"/>
              </a:defRPr>
            </a:lvl3pPr>
            <a:lvl4pPr lvl="3" algn="r">
              <a:buNone/>
              <a:defRPr sz="1000">
                <a:solidFill>
                  <a:schemeClr val="dk2"/>
                </a:solidFill>
                <a:latin typeface="Inter"/>
                <a:ea typeface="Inter"/>
                <a:cs typeface="Inter"/>
                <a:sym typeface="Inter"/>
              </a:defRPr>
            </a:lvl4pPr>
            <a:lvl5pPr lvl="4" algn="r">
              <a:buNone/>
              <a:defRPr sz="1000">
                <a:solidFill>
                  <a:schemeClr val="dk2"/>
                </a:solidFill>
                <a:latin typeface="Inter"/>
                <a:ea typeface="Inter"/>
                <a:cs typeface="Inter"/>
                <a:sym typeface="Inter"/>
              </a:defRPr>
            </a:lvl5pPr>
            <a:lvl6pPr lvl="5" algn="r">
              <a:buNone/>
              <a:defRPr sz="1000">
                <a:solidFill>
                  <a:schemeClr val="dk2"/>
                </a:solidFill>
                <a:latin typeface="Inter"/>
                <a:ea typeface="Inter"/>
                <a:cs typeface="Inter"/>
                <a:sym typeface="Inter"/>
              </a:defRPr>
            </a:lvl6pPr>
            <a:lvl7pPr lvl="6" algn="r">
              <a:buNone/>
              <a:defRPr sz="1000">
                <a:solidFill>
                  <a:schemeClr val="dk2"/>
                </a:solidFill>
                <a:latin typeface="Inter"/>
                <a:ea typeface="Inter"/>
                <a:cs typeface="Inter"/>
                <a:sym typeface="Inter"/>
              </a:defRPr>
            </a:lvl7pPr>
            <a:lvl8pPr lvl="7" algn="r">
              <a:buNone/>
              <a:defRPr sz="1000">
                <a:solidFill>
                  <a:schemeClr val="dk2"/>
                </a:solidFill>
                <a:latin typeface="Inter"/>
                <a:ea typeface="Inter"/>
                <a:cs typeface="Inter"/>
                <a:sym typeface="Inter"/>
              </a:defRPr>
            </a:lvl8pPr>
            <a:lvl9pPr lvl="8" algn="r">
              <a:buNone/>
              <a:defRPr sz="1000">
                <a:solidFill>
                  <a:schemeClr val="dk2"/>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207" name="Shape 207"/>
        <p:cNvGrpSpPr/>
        <p:nvPr/>
      </p:nvGrpSpPr>
      <p:grpSpPr>
        <a:xfrm>
          <a:off x="0" y="0"/>
          <a:ext cx="0" cy="0"/>
          <a:chOff x="0" y="0"/>
          <a:chExt cx="0" cy="0"/>
        </a:xfrm>
      </p:grpSpPr>
      <p:sp>
        <p:nvSpPr>
          <p:cNvPr id="208" name="Google Shape;208;p38"/>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rmAutofit/>
          </a:bodyPr>
          <a:lstStyle>
            <a:lvl1pPr lvl="0">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1pPr>
            <a:lvl2pPr lvl="1">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2pPr>
            <a:lvl3pPr lvl="2">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3pPr>
            <a:lvl4pPr lvl="3">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4pPr>
            <a:lvl5pPr lvl="4">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5pPr>
            <a:lvl6pPr lvl="5">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6pPr>
            <a:lvl7pPr lvl="6">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7pPr>
            <a:lvl8pPr lvl="7">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8pPr>
            <a:lvl9pPr lvl="8">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9pPr>
          </a:lstStyle>
          <a:p/>
        </p:txBody>
      </p:sp>
      <p:sp>
        <p:nvSpPr>
          <p:cNvPr id="209" name="Google Shape;209;p3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Inter"/>
              <a:buChar char="●"/>
              <a:defRPr sz="1800">
                <a:solidFill>
                  <a:schemeClr val="dk2"/>
                </a:solidFill>
                <a:latin typeface="Inter"/>
                <a:ea typeface="Inter"/>
                <a:cs typeface="Inter"/>
                <a:sym typeface="Inter"/>
              </a:defRPr>
            </a:lvl1pPr>
            <a:lvl2pPr indent="-317500" lvl="1" marL="914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2pPr>
            <a:lvl3pPr indent="-317500" lvl="2" marL="1371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3pPr>
            <a:lvl4pPr indent="-317500" lvl="3" marL="1828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4pPr>
            <a:lvl5pPr indent="-317500" lvl="4" marL="22860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5pPr>
            <a:lvl6pPr indent="-317500" lvl="5" marL="27432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6pPr>
            <a:lvl7pPr indent="-317500" lvl="6" marL="3200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7pPr>
            <a:lvl8pPr indent="-317500" lvl="7" marL="3657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8pPr>
            <a:lvl9pPr indent="-317500" lvl="8" marL="4114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9pPr>
          </a:lstStyle>
          <a:p/>
        </p:txBody>
      </p:sp>
      <p:sp>
        <p:nvSpPr>
          <p:cNvPr id="210" name="Google Shape;210;p3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Inter"/>
                <a:ea typeface="Inter"/>
                <a:cs typeface="Inter"/>
                <a:sym typeface="Inter"/>
              </a:defRPr>
            </a:lvl1pPr>
            <a:lvl2pPr lvl="1" algn="r">
              <a:buNone/>
              <a:defRPr sz="1000">
                <a:solidFill>
                  <a:schemeClr val="dk2"/>
                </a:solidFill>
                <a:latin typeface="Inter"/>
                <a:ea typeface="Inter"/>
                <a:cs typeface="Inter"/>
                <a:sym typeface="Inter"/>
              </a:defRPr>
            </a:lvl2pPr>
            <a:lvl3pPr lvl="2" algn="r">
              <a:buNone/>
              <a:defRPr sz="1000">
                <a:solidFill>
                  <a:schemeClr val="dk2"/>
                </a:solidFill>
                <a:latin typeface="Inter"/>
                <a:ea typeface="Inter"/>
                <a:cs typeface="Inter"/>
                <a:sym typeface="Inter"/>
              </a:defRPr>
            </a:lvl3pPr>
            <a:lvl4pPr lvl="3" algn="r">
              <a:buNone/>
              <a:defRPr sz="1000">
                <a:solidFill>
                  <a:schemeClr val="dk2"/>
                </a:solidFill>
                <a:latin typeface="Inter"/>
                <a:ea typeface="Inter"/>
                <a:cs typeface="Inter"/>
                <a:sym typeface="Inter"/>
              </a:defRPr>
            </a:lvl4pPr>
            <a:lvl5pPr lvl="4" algn="r">
              <a:buNone/>
              <a:defRPr sz="1000">
                <a:solidFill>
                  <a:schemeClr val="dk2"/>
                </a:solidFill>
                <a:latin typeface="Inter"/>
                <a:ea typeface="Inter"/>
                <a:cs typeface="Inter"/>
                <a:sym typeface="Inter"/>
              </a:defRPr>
            </a:lvl5pPr>
            <a:lvl6pPr lvl="5" algn="r">
              <a:buNone/>
              <a:defRPr sz="1000">
                <a:solidFill>
                  <a:schemeClr val="dk2"/>
                </a:solidFill>
                <a:latin typeface="Inter"/>
                <a:ea typeface="Inter"/>
                <a:cs typeface="Inter"/>
                <a:sym typeface="Inter"/>
              </a:defRPr>
            </a:lvl6pPr>
            <a:lvl7pPr lvl="6" algn="r">
              <a:buNone/>
              <a:defRPr sz="1000">
                <a:solidFill>
                  <a:schemeClr val="dk2"/>
                </a:solidFill>
                <a:latin typeface="Inter"/>
                <a:ea typeface="Inter"/>
                <a:cs typeface="Inter"/>
                <a:sym typeface="Inter"/>
              </a:defRPr>
            </a:lvl7pPr>
            <a:lvl8pPr lvl="7" algn="r">
              <a:buNone/>
              <a:defRPr sz="1000">
                <a:solidFill>
                  <a:schemeClr val="dk2"/>
                </a:solidFill>
                <a:latin typeface="Inter"/>
                <a:ea typeface="Inter"/>
                <a:cs typeface="Inter"/>
                <a:sym typeface="Inter"/>
              </a:defRPr>
            </a:lvl8pPr>
            <a:lvl9pPr lvl="8" algn="r">
              <a:buNone/>
              <a:defRPr sz="1000">
                <a:solidFill>
                  <a:schemeClr val="dk2"/>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46" name="Shape 346"/>
        <p:cNvGrpSpPr/>
        <p:nvPr/>
      </p:nvGrpSpPr>
      <p:grpSpPr>
        <a:xfrm>
          <a:off x="0" y="0"/>
          <a:ext cx="0" cy="0"/>
          <a:chOff x="0" y="0"/>
          <a:chExt cx="0" cy="0"/>
        </a:xfrm>
      </p:grpSpPr>
      <p:sp>
        <p:nvSpPr>
          <p:cNvPr id="347" name="Google Shape;347;p60"/>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rmAutofit/>
          </a:bodyPr>
          <a:lstStyle>
            <a:lvl1pPr lvl="0">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1pPr>
            <a:lvl2pPr lvl="1">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2pPr>
            <a:lvl3pPr lvl="2">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3pPr>
            <a:lvl4pPr lvl="3">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4pPr>
            <a:lvl5pPr lvl="4">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5pPr>
            <a:lvl6pPr lvl="5">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6pPr>
            <a:lvl7pPr lvl="6">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7pPr>
            <a:lvl8pPr lvl="7">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8pPr>
            <a:lvl9pPr lvl="8">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9pPr>
          </a:lstStyle>
          <a:p/>
        </p:txBody>
      </p:sp>
      <p:sp>
        <p:nvSpPr>
          <p:cNvPr id="348" name="Google Shape;348;p6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Inter"/>
              <a:buChar char="●"/>
              <a:defRPr sz="1800">
                <a:solidFill>
                  <a:schemeClr val="dk2"/>
                </a:solidFill>
                <a:latin typeface="Inter"/>
                <a:ea typeface="Inter"/>
                <a:cs typeface="Inter"/>
                <a:sym typeface="Inter"/>
              </a:defRPr>
            </a:lvl1pPr>
            <a:lvl2pPr indent="-317500" lvl="1" marL="914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2pPr>
            <a:lvl3pPr indent="-317500" lvl="2" marL="1371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3pPr>
            <a:lvl4pPr indent="-317500" lvl="3" marL="1828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4pPr>
            <a:lvl5pPr indent="-317500" lvl="4" marL="22860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5pPr>
            <a:lvl6pPr indent="-317500" lvl="5" marL="27432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6pPr>
            <a:lvl7pPr indent="-317500" lvl="6" marL="3200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7pPr>
            <a:lvl8pPr indent="-317500" lvl="7" marL="3657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8pPr>
            <a:lvl9pPr indent="-317500" lvl="8" marL="4114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9pPr>
          </a:lstStyle>
          <a:p/>
        </p:txBody>
      </p:sp>
      <p:sp>
        <p:nvSpPr>
          <p:cNvPr id="349" name="Google Shape;349;p6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Inter"/>
                <a:ea typeface="Inter"/>
                <a:cs typeface="Inter"/>
                <a:sym typeface="Inter"/>
              </a:defRPr>
            </a:lvl1pPr>
            <a:lvl2pPr lvl="1" algn="r">
              <a:buNone/>
              <a:defRPr sz="1000">
                <a:solidFill>
                  <a:schemeClr val="dk2"/>
                </a:solidFill>
                <a:latin typeface="Inter"/>
                <a:ea typeface="Inter"/>
                <a:cs typeface="Inter"/>
                <a:sym typeface="Inter"/>
              </a:defRPr>
            </a:lvl2pPr>
            <a:lvl3pPr lvl="2" algn="r">
              <a:buNone/>
              <a:defRPr sz="1000">
                <a:solidFill>
                  <a:schemeClr val="dk2"/>
                </a:solidFill>
                <a:latin typeface="Inter"/>
                <a:ea typeface="Inter"/>
                <a:cs typeface="Inter"/>
                <a:sym typeface="Inter"/>
              </a:defRPr>
            </a:lvl3pPr>
            <a:lvl4pPr lvl="3" algn="r">
              <a:buNone/>
              <a:defRPr sz="1000">
                <a:solidFill>
                  <a:schemeClr val="dk2"/>
                </a:solidFill>
                <a:latin typeface="Inter"/>
                <a:ea typeface="Inter"/>
                <a:cs typeface="Inter"/>
                <a:sym typeface="Inter"/>
              </a:defRPr>
            </a:lvl4pPr>
            <a:lvl5pPr lvl="4" algn="r">
              <a:buNone/>
              <a:defRPr sz="1000">
                <a:solidFill>
                  <a:schemeClr val="dk2"/>
                </a:solidFill>
                <a:latin typeface="Inter"/>
                <a:ea typeface="Inter"/>
                <a:cs typeface="Inter"/>
                <a:sym typeface="Inter"/>
              </a:defRPr>
            </a:lvl5pPr>
            <a:lvl6pPr lvl="5" algn="r">
              <a:buNone/>
              <a:defRPr sz="1000">
                <a:solidFill>
                  <a:schemeClr val="dk2"/>
                </a:solidFill>
                <a:latin typeface="Inter"/>
                <a:ea typeface="Inter"/>
                <a:cs typeface="Inter"/>
                <a:sym typeface="Inter"/>
              </a:defRPr>
            </a:lvl6pPr>
            <a:lvl7pPr lvl="6" algn="r">
              <a:buNone/>
              <a:defRPr sz="1000">
                <a:solidFill>
                  <a:schemeClr val="dk2"/>
                </a:solidFill>
                <a:latin typeface="Inter"/>
                <a:ea typeface="Inter"/>
                <a:cs typeface="Inter"/>
                <a:sym typeface="Inter"/>
              </a:defRPr>
            </a:lvl7pPr>
            <a:lvl8pPr lvl="7" algn="r">
              <a:buNone/>
              <a:defRPr sz="1000">
                <a:solidFill>
                  <a:schemeClr val="dk2"/>
                </a:solidFill>
                <a:latin typeface="Inter"/>
                <a:ea typeface="Inter"/>
                <a:cs typeface="Inter"/>
                <a:sym typeface="Inter"/>
              </a:defRPr>
            </a:lvl8pPr>
            <a:lvl9pPr lvl="8" algn="r">
              <a:buNone/>
              <a:defRPr sz="1000">
                <a:solidFill>
                  <a:schemeClr val="dk2"/>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 id="2147483720" r:id="rId17"/>
    <p:sldLayoutId id="2147483721" r:id="rId18"/>
    <p:sldLayoutId id="2147483722" r:id="rId19"/>
    <p:sldLayoutId id="2147483723" r:id="rId20"/>
    <p:sldLayoutId id="2147483724"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5.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485" name="Shape 485"/>
        <p:cNvGrpSpPr/>
        <p:nvPr/>
      </p:nvGrpSpPr>
      <p:grpSpPr>
        <a:xfrm>
          <a:off x="0" y="0"/>
          <a:ext cx="0" cy="0"/>
          <a:chOff x="0" y="0"/>
          <a:chExt cx="0" cy="0"/>
        </a:xfrm>
      </p:grpSpPr>
      <p:sp>
        <p:nvSpPr>
          <p:cNvPr id="486" name="Google Shape;486;p82"/>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rmAutofit/>
          </a:bodyPr>
          <a:lstStyle>
            <a:lvl1pPr lvl="0">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1pPr>
            <a:lvl2pPr lvl="1">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2pPr>
            <a:lvl3pPr lvl="2">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3pPr>
            <a:lvl4pPr lvl="3">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4pPr>
            <a:lvl5pPr lvl="4">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5pPr>
            <a:lvl6pPr lvl="5">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6pPr>
            <a:lvl7pPr lvl="6">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7pPr>
            <a:lvl8pPr lvl="7">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8pPr>
            <a:lvl9pPr lvl="8">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9pPr>
          </a:lstStyle>
          <a:p/>
        </p:txBody>
      </p:sp>
      <p:sp>
        <p:nvSpPr>
          <p:cNvPr id="487" name="Google Shape;487;p8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Inter"/>
              <a:buChar char="●"/>
              <a:defRPr sz="1800">
                <a:solidFill>
                  <a:schemeClr val="dk2"/>
                </a:solidFill>
                <a:latin typeface="Inter"/>
                <a:ea typeface="Inter"/>
                <a:cs typeface="Inter"/>
                <a:sym typeface="Inter"/>
              </a:defRPr>
            </a:lvl1pPr>
            <a:lvl2pPr indent="-317500" lvl="1" marL="914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2pPr>
            <a:lvl3pPr indent="-317500" lvl="2" marL="1371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3pPr>
            <a:lvl4pPr indent="-317500" lvl="3" marL="1828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4pPr>
            <a:lvl5pPr indent="-317500" lvl="4" marL="22860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5pPr>
            <a:lvl6pPr indent="-317500" lvl="5" marL="27432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6pPr>
            <a:lvl7pPr indent="-317500" lvl="6" marL="3200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7pPr>
            <a:lvl8pPr indent="-317500" lvl="7" marL="3657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8pPr>
            <a:lvl9pPr indent="-317500" lvl="8" marL="4114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9pPr>
          </a:lstStyle>
          <a:p/>
        </p:txBody>
      </p:sp>
      <p:sp>
        <p:nvSpPr>
          <p:cNvPr id="488" name="Google Shape;488;p8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Inter"/>
                <a:ea typeface="Inter"/>
                <a:cs typeface="Inter"/>
                <a:sym typeface="Inter"/>
              </a:defRPr>
            </a:lvl1pPr>
            <a:lvl2pPr lvl="1" algn="r">
              <a:buNone/>
              <a:defRPr sz="1000">
                <a:solidFill>
                  <a:schemeClr val="dk2"/>
                </a:solidFill>
                <a:latin typeface="Inter"/>
                <a:ea typeface="Inter"/>
                <a:cs typeface="Inter"/>
                <a:sym typeface="Inter"/>
              </a:defRPr>
            </a:lvl2pPr>
            <a:lvl3pPr lvl="2" algn="r">
              <a:buNone/>
              <a:defRPr sz="1000">
                <a:solidFill>
                  <a:schemeClr val="dk2"/>
                </a:solidFill>
                <a:latin typeface="Inter"/>
                <a:ea typeface="Inter"/>
                <a:cs typeface="Inter"/>
                <a:sym typeface="Inter"/>
              </a:defRPr>
            </a:lvl3pPr>
            <a:lvl4pPr lvl="3" algn="r">
              <a:buNone/>
              <a:defRPr sz="1000">
                <a:solidFill>
                  <a:schemeClr val="dk2"/>
                </a:solidFill>
                <a:latin typeface="Inter"/>
                <a:ea typeface="Inter"/>
                <a:cs typeface="Inter"/>
                <a:sym typeface="Inter"/>
              </a:defRPr>
            </a:lvl4pPr>
            <a:lvl5pPr lvl="4" algn="r">
              <a:buNone/>
              <a:defRPr sz="1000">
                <a:solidFill>
                  <a:schemeClr val="dk2"/>
                </a:solidFill>
                <a:latin typeface="Inter"/>
                <a:ea typeface="Inter"/>
                <a:cs typeface="Inter"/>
                <a:sym typeface="Inter"/>
              </a:defRPr>
            </a:lvl5pPr>
            <a:lvl6pPr lvl="5" algn="r">
              <a:buNone/>
              <a:defRPr sz="1000">
                <a:solidFill>
                  <a:schemeClr val="dk2"/>
                </a:solidFill>
                <a:latin typeface="Inter"/>
                <a:ea typeface="Inter"/>
                <a:cs typeface="Inter"/>
                <a:sym typeface="Inter"/>
              </a:defRPr>
            </a:lvl6pPr>
            <a:lvl7pPr lvl="6" algn="r">
              <a:buNone/>
              <a:defRPr sz="1000">
                <a:solidFill>
                  <a:schemeClr val="dk2"/>
                </a:solidFill>
                <a:latin typeface="Inter"/>
                <a:ea typeface="Inter"/>
                <a:cs typeface="Inter"/>
                <a:sym typeface="Inter"/>
              </a:defRPr>
            </a:lvl7pPr>
            <a:lvl8pPr lvl="7" algn="r">
              <a:buNone/>
              <a:defRPr sz="1000">
                <a:solidFill>
                  <a:schemeClr val="dk2"/>
                </a:solidFill>
                <a:latin typeface="Inter"/>
                <a:ea typeface="Inter"/>
                <a:cs typeface="Inter"/>
                <a:sym typeface="Inter"/>
              </a:defRPr>
            </a:lvl8pPr>
            <a:lvl9pPr lvl="8" algn="r">
              <a:buNone/>
              <a:defRPr sz="1000">
                <a:solidFill>
                  <a:schemeClr val="dk2"/>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 id="2147483737" r:id="rId13"/>
    <p:sldLayoutId id="2147483738" r:id="rId14"/>
    <p:sldLayoutId id="2147483739" r:id="rId15"/>
    <p:sldLayoutId id="2147483740" r:id="rId16"/>
    <p:sldLayoutId id="2147483741" r:id="rId17"/>
    <p:sldLayoutId id="2147483742" r:id="rId18"/>
    <p:sldLayoutId id="2147483743" r:id="rId19"/>
    <p:sldLayoutId id="2147483744" r:id="rId20"/>
    <p:sldLayoutId id="2147483745"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6.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24" name="Shape 624"/>
        <p:cNvGrpSpPr/>
        <p:nvPr/>
      </p:nvGrpSpPr>
      <p:grpSpPr>
        <a:xfrm>
          <a:off x="0" y="0"/>
          <a:ext cx="0" cy="0"/>
          <a:chOff x="0" y="0"/>
          <a:chExt cx="0" cy="0"/>
        </a:xfrm>
      </p:grpSpPr>
      <p:sp>
        <p:nvSpPr>
          <p:cNvPr id="625" name="Google Shape;625;p104"/>
          <p:cNvSpPr txBox="1"/>
          <p:nvPr>
            <p:ph type="title"/>
          </p:nvPr>
        </p:nvSpPr>
        <p:spPr>
          <a:xfrm>
            <a:off x="311700" y="445025"/>
            <a:ext cx="8520600" cy="572700"/>
          </a:xfrm>
          <a:prstGeom prst="rect">
            <a:avLst/>
          </a:prstGeom>
          <a:noFill/>
          <a:ln>
            <a:noFill/>
          </a:ln>
        </p:spPr>
        <p:txBody>
          <a:bodyPr anchorCtr="0" anchor="ctr" bIns="91425" lIns="91425" spcFirstLastPara="1" rIns="91425" wrap="square" tIns="91425">
            <a:normAutofit/>
          </a:bodyPr>
          <a:lstStyle>
            <a:lvl1pPr lvl="0">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1pPr>
            <a:lvl2pPr lvl="1">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2pPr>
            <a:lvl3pPr lvl="2">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3pPr>
            <a:lvl4pPr lvl="3">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4pPr>
            <a:lvl5pPr lvl="4">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5pPr>
            <a:lvl6pPr lvl="5">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6pPr>
            <a:lvl7pPr lvl="6">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7pPr>
            <a:lvl8pPr lvl="7">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8pPr>
            <a:lvl9pPr lvl="8">
              <a:spcBef>
                <a:spcPts val="0"/>
              </a:spcBef>
              <a:spcAft>
                <a:spcPts val="0"/>
              </a:spcAft>
              <a:buClr>
                <a:schemeClr val="dk1"/>
              </a:buClr>
              <a:buSzPts val="2800"/>
              <a:buFont typeface="Hanken Grotesk"/>
              <a:buNone/>
              <a:defRPr b="1" sz="2800">
                <a:solidFill>
                  <a:schemeClr val="dk1"/>
                </a:solidFill>
                <a:latin typeface="Hanken Grotesk"/>
                <a:ea typeface="Hanken Grotesk"/>
                <a:cs typeface="Hanken Grotesk"/>
                <a:sym typeface="Hanken Grotesk"/>
              </a:defRPr>
            </a:lvl9pPr>
          </a:lstStyle>
          <a:p/>
        </p:txBody>
      </p:sp>
      <p:sp>
        <p:nvSpPr>
          <p:cNvPr id="626" name="Google Shape;626;p104"/>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Inter"/>
              <a:buChar char="●"/>
              <a:defRPr sz="1800">
                <a:solidFill>
                  <a:schemeClr val="dk2"/>
                </a:solidFill>
                <a:latin typeface="Inter"/>
                <a:ea typeface="Inter"/>
                <a:cs typeface="Inter"/>
                <a:sym typeface="Inter"/>
              </a:defRPr>
            </a:lvl1pPr>
            <a:lvl2pPr indent="-317500" lvl="1" marL="914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2pPr>
            <a:lvl3pPr indent="-317500" lvl="2" marL="1371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3pPr>
            <a:lvl4pPr indent="-317500" lvl="3" marL="1828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4pPr>
            <a:lvl5pPr indent="-317500" lvl="4" marL="22860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5pPr>
            <a:lvl6pPr indent="-317500" lvl="5" marL="27432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6pPr>
            <a:lvl7pPr indent="-317500" lvl="6" marL="32004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7pPr>
            <a:lvl8pPr indent="-317500" lvl="7" marL="36576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8pPr>
            <a:lvl9pPr indent="-317500" lvl="8" marL="4114800">
              <a:lnSpc>
                <a:spcPct val="115000"/>
              </a:lnSpc>
              <a:spcBef>
                <a:spcPts val="0"/>
              </a:spcBef>
              <a:spcAft>
                <a:spcPts val="0"/>
              </a:spcAft>
              <a:buClr>
                <a:schemeClr val="dk2"/>
              </a:buClr>
              <a:buSzPts val="1400"/>
              <a:buFont typeface="Inter"/>
              <a:buChar char="■"/>
              <a:defRPr>
                <a:solidFill>
                  <a:schemeClr val="dk2"/>
                </a:solidFill>
                <a:latin typeface="Inter"/>
                <a:ea typeface="Inter"/>
                <a:cs typeface="Inter"/>
                <a:sym typeface="Inter"/>
              </a:defRPr>
            </a:lvl9pPr>
          </a:lstStyle>
          <a:p/>
        </p:txBody>
      </p:sp>
      <p:sp>
        <p:nvSpPr>
          <p:cNvPr id="627" name="Google Shape;627;p10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Inter"/>
                <a:ea typeface="Inter"/>
                <a:cs typeface="Inter"/>
                <a:sym typeface="Inter"/>
              </a:defRPr>
            </a:lvl1pPr>
            <a:lvl2pPr lvl="1" algn="r">
              <a:buNone/>
              <a:defRPr sz="1000">
                <a:solidFill>
                  <a:schemeClr val="dk2"/>
                </a:solidFill>
                <a:latin typeface="Inter"/>
                <a:ea typeface="Inter"/>
                <a:cs typeface="Inter"/>
                <a:sym typeface="Inter"/>
              </a:defRPr>
            </a:lvl2pPr>
            <a:lvl3pPr lvl="2" algn="r">
              <a:buNone/>
              <a:defRPr sz="1000">
                <a:solidFill>
                  <a:schemeClr val="dk2"/>
                </a:solidFill>
                <a:latin typeface="Inter"/>
                <a:ea typeface="Inter"/>
                <a:cs typeface="Inter"/>
                <a:sym typeface="Inter"/>
              </a:defRPr>
            </a:lvl3pPr>
            <a:lvl4pPr lvl="3" algn="r">
              <a:buNone/>
              <a:defRPr sz="1000">
                <a:solidFill>
                  <a:schemeClr val="dk2"/>
                </a:solidFill>
                <a:latin typeface="Inter"/>
                <a:ea typeface="Inter"/>
                <a:cs typeface="Inter"/>
                <a:sym typeface="Inter"/>
              </a:defRPr>
            </a:lvl4pPr>
            <a:lvl5pPr lvl="4" algn="r">
              <a:buNone/>
              <a:defRPr sz="1000">
                <a:solidFill>
                  <a:schemeClr val="dk2"/>
                </a:solidFill>
                <a:latin typeface="Inter"/>
                <a:ea typeface="Inter"/>
                <a:cs typeface="Inter"/>
                <a:sym typeface="Inter"/>
              </a:defRPr>
            </a:lvl5pPr>
            <a:lvl6pPr lvl="5" algn="r">
              <a:buNone/>
              <a:defRPr sz="1000">
                <a:solidFill>
                  <a:schemeClr val="dk2"/>
                </a:solidFill>
                <a:latin typeface="Inter"/>
                <a:ea typeface="Inter"/>
                <a:cs typeface="Inter"/>
                <a:sym typeface="Inter"/>
              </a:defRPr>
            </a:lvl6pPr>
            <a:lvl7pPr lvl="6" algn="r">
              <a:buNone/>
              <a:defRPr sz="1000">
                <a:solidFill>
                  <a:schemeClr val="dk2"/>
                </a:solidFill>
                <a:latin typeface="Inter"/>
                <a:ea typeface="Inter"/>
                <a:cs typeface="Inter"/>
                <a:sym typeface="Inter"/>
              </a:defRPr>
            </a:lvl7pPr>
            <a:lvl8pPr lvl="7" algn="r">
              <a:buNone/>
              <a:defRPr sz="1000">
                <a:solidFill>
                  <a:schemeClr val="dk2"/>
                </a:solidFill>
                <a:latin typeface="Inter"/>
                <a:ea typeface="Inter"/>
                <a:cs typeface="Inter"/>
                <a:sym typeface="Inter"/>
              </a:defRPr>
            </a:lvl8pPr>
            <a:lvl9pPr lvl="8" algn="r">
              <a:buNone/>
              <a:defRPr sz="1000">
                <a:solidFill>
                  <a:schemeClr val="dk2"/>
                </a:solidFill>
                <a:latin typeface="Inter"/>
                <a:ea typeface="Inter"/>
                <a:cs typeface="Inter"/>
                <a:sym typeface="Inter"/>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5" r:id="rId10"/>
    <p:sldLayoutId id="2147483756" r:id="rId11"/>
    <p:sldLayoutId id="2147483757" r:id="rId12"/>
    <p:sldLayoutId id="2147483758" r:id="rId13"/>
    <p:sldLayoutId id="2147483759" r:id="rId14"/>
    <p:sldLayoutId id="2147483760" r:id="rId15"/>
    <p:sldLayoutId id="2147483761" r:id="rId16"/>
    <p:sldLayoutId id="2147483762" r:id="rId17"/>
    <p:sldLayoutId id="2147483763" r:id="rId18"/>
    <p:sldLayoutId id="2147483764" r:id="rId19"/>
    <p:sldLayoutId id="2147483765" r:id="rId20"/>
    <p:sldLayoutId id="2147483766" r:id="rId2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6.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hyperlink" Target="https://docs.google.com/spreadsheets/d/1zaQO8zp8BdlqTkLikrDtDzAmREFooiRYs2MF8FTGbCY/copy" TargetMode="External"/><Relationship Id="rId5" Type="http://schemas.openxmlformats.org/officeDocument/2006/relationships/hyperlink" Target="https://docs.google.com/spreadsheets/d/1zaQO8zp8BdlqTkLikrDtDzAmREFooiRYs2MF8FTGbCY/copy" TargetMode="External"/><Relationship Id="rId6" Type="http://schemas.openxmlformats.org/officeDocument/2006/relationships/hyperlink" Target="https://docs.google.com/spreadsheets/d/1zaQO8zp8BdlqTkLikrDtDzAmREFooiRYs2MF8FTGbCY/copy"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hyperlink" Target="https://docs.google.com/spreadsheets/d/1zaQO8zp8BdlqTkLikrDtDzAmREFooiRYs2MF8FTGbCY/copy" TargetMode="External"/><Relationship Id="rId5" Type="http://schemas.openxmlformats.org/officeDocument/2006/relationships/hyperlink" Target="https://docs.google.com/spreadsheets/d/1zaQO8zp8BdlqTkLikrDtDzAmREFooiRYs2MF8FTGbCY/copy" TargetMode="External"/><Relationship Id="rId6" Type="http://schemas.openxmlformats.org/officeDocument/2006/relationships/hyperlink" Target="https://docs.google.com/spreadsheets/d/1zaQO8zp8BdlqTkLikrDtDzAmREFooiRYs2MF8FTGbCY/copy"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3.xml"/><Relationship Id="rId3" Type="http://schemas.openxmlformats.org/officeDocument/2006/relationships/image" Target="../media/image11.gif"/><Relationship Id="rId4" Type="http://schemas.openxmlformats.org/officeDocument/2006/relationships/hyperlink" Target="https://guide.plusdocs.com/plus-ai/plus-ai-for-google-slide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0.xml"/><Relationship Id="rId2" Type="http://schemas.openxmlformats.org/officeDocument/2006/relationships/notesSlide" Target="../notesSlides/notesSlide15.xml"/><Relationship Id="rId3" Type="http://schemas.openxmlformats.org/officeDocument/2006/relationships/image" Target="../media/image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7.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4.xml"/><Relationship Id="rId2" Type="http://schemas.openxmlformats.org/officeDocument/2006/relationships/notesSlide" Target="../notesSlides/notesSlide17.xml"/><Relationship Id="rId3" Type="http://schemas.openxmlformats.org/officeDocument/2006/relationships/image" Target="../media/image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5.xml"/><Relationship Id="rId2" Type="http://schemas.openxmlformats.org/officeDocument/2006/relationships/notesSlide" Target="../notesSlides/notesSlide18.xml"/><Relationship Id="rId3"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2.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6.xml"/><Relationship Id="rId3" Type="http://schemas.openxmlformats.org/officeDocument/2006/relationships/image" Target="../media/image12.jp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0.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7.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66" name="Shape 766"/>
        <p:cNvGrpSpPr/>
        <p:nvPr/>
      </p:nvGrpSpPr>
      <p:grpSpPr>
        <a:xfrm>
          <a:off x="0" y="0"/>
          <a:ext cx="0" cy="0"/>
          <a:chOff x="0" y="0"/>
          <a:chExt cx="0" cy="0"/>
        </a:xfrm>
      </p:grpSpPr>
      <p:sp>
        <p:nvSpPr>
          <p:cNvPr id="767" name="Google Shape;767;p126"/>
          <p:cNvSpPr txBox="1"/>
          <p:nvPr>
            <p:ph type="ctrTitle"/>
          </p:nvPr>
        </p:nvSpPr>
        <p:spPr>
          <a:xfrm>
            <a:off x="1100550" y="1563750"/>
            <a:ext cx="5715000" cy="2016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ICSPatch: Automating Control Logic Vulnerability Localization and Patching</a:t>
            </a:r>
            <a:endParaRPr/>
          </a:p>
        </p:txBody>
      </p:sp>
      <p:grpSp>
        <p:nvGrpSpPr>
          <p:cNvPr id="768" name="Google Shape;768;p126"/>
          <p:cNvGrpSpPr/>
          <p:nvPr/>
        </p:nvGrpSpPr>
        <p:grpSpPr>
          <a:xfrm>
            <a:off x="6172200" y="152400"/>
            <a:ext cx="2667000" cy="1295400"/>
            <a:chOff x="6172200" y="152400"/>
            <a:chExt cx="2667000" cy="1295400"/>
          </a:xfrm>
        </p:grpSpPr>
        <p:sp>
          <p:nvSpPr>
            <p:cNvPr id="769" name="Google Shape;769;p126"/>
            <p:cNvSpPr/>
            <p:nvPr/>
          </p:nvSpPr>
          <p:spPr>
            <a:xfrm>
              <a:off x="6172200" y="152400"/>
              <a:ext cx="2667000" cy="1295400"/>
            </a:xfrm>
            <a:prstGeom prst="roundRect">
              <a:avLst>
                <a:gd fmla="val 8292" name="adj"/>
              </a:avLst>
            </a:prstGeom>
            <a:solidFill>
              <a:srgbClr val="FFD90F"/>
            </a:solidFill>
            <a:ln cap="flat" cmpd="sng" w="9525">
              <a:solidFill>
                <a:schemeClr val="dk2"/>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Clr>
                  <a:schemeClr val="dk1"/>
                </a:buClr>
                <a:buSzPts val="1100"/>
                <a:buFont typeface="Arial"/>
                <a:buNone/>
              </a:pPr>
              <a:r>
                <a:rPr lang="en" sz="900">
                  <a:latin typeface="Inter"/>
                  <a:ea typeface="Inter"/>
                  <a:cs typeface="Inter"/>
                  <a:sym typeface="Inter"/>
                </a:rPr>
                <a:t>Use these slides as a starting point for customizing your presentation.</a:t>
              </a:r>
              <a:endParaRPr sz="900">
                <a:latin typeface="Inter"/>
                <a:ea typeface="Inter"/>
                <a:cs typeface="Inter"/>
                <a:sym typeface="Inter"/>
              </a:endParaRPr>
            </a:p>
            <a:p>
              <a:pPr indent="0" lvl="0" marL="91440" rtl="0" algn="l">
                <a:spcBef>
                  <a:spcPts val="1000"/>
                </a:spcBef>
                <a:spcAft>
                  <a:spcPts val="0"/>
                </a:spcAft>
                <a:buClr>
                  <a:schemeClr val="dk1"/>
                </a:buClr>
                <a:buSzPts val="1100"/>
                <a:buFont typeface="Arial"/>
                <a:buNone/>
              </a:pPr>
              <a:r>
                <a:rPr lang="en" sz="900">
                  <a:latin typeface="Inter"/>
                  <a:ea typeface="Inter"/>
                  <a:cs typeface="Inter"/>
                  <a:sym typeface="Inter"/>
                </a:rPr>
                <a:t>Open the Plus add-on for more options.</a:t>
              </a:r>
              <a:endParaRPr sz="900">
                <a:latin typeface="Inter"/>
                <a:ea typeface="Inter"/>
                <a:cs typeface="Inter"/>
                <a:sym typeface="Inter"/>
              </a:endParaRPr>
            </a:p>
          </p:txBody>
        </p:sp>
        <p:pic>
          <p:nvPicPr>
            <p:cNvPr id="770" name="Google Shape;770;p126"/>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771" name="Google Shape;771;p126"/>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
        <p:nvSpPr>
          <p:cNvPr id="772" name="Google Shape;772;p126"/>
          <p:cNvSpPr txBox="1"/>
          <p:nvPr/>
        </p:nvSpPr>
        <p:spPr>
          <a:xfrm>
            <a:off x="1100550" y="4092775"/>
            <a:ext cx="4659600" cy="381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2000">
                <a:latin typeface="Hanken Grotesk"/>
                <a:ea typeface="Hanken Grotesk"/>
                <a:cs typeface="Hanken Grotesk"/>
                <a:sym typeface="Hanken Grotesk"/>
              </a:rPr>
              <a:t>September 25, 2023</a:t>
            </a:r>
            <a:endParaRPr sz="2000">
              <a:solidFill>
                <a:srgbClr val="000000"/>
              </a:solidFill>
              <a:latin typeface="Hanken Grotesk"/>
              <a:ea typeface="Hanken Grotesk"/>
              <a:cs typeface="Hanken Grotesk"/>
              <a:sym typeface="Hanken Grotesk"/>
            </a:endParaRPr>
          </a:p>
        </p:txBody>
      </p:sp>
      <p:pic>
        <p:nvPicPr>
          <p:cNvPr id="773" name="Google Shape;773;p126"/>
          <p:cNvPicPr preferRelativeResize="0"/>
          <p:nvPr/>
        </p:nvPicPr>
        <p:blipFill>
          <a:blip r:embed="rId4">
            <a:alphaModFix/>
          </a:blip>
          <a:stretch>
            <a:fillRect/>
          </a:stretch>
        </p:blipFill>
        <p:spPr>
          <a:xfrm>
            <a:off x="1205975" y="911019"/>
            <a:ext cx="994900" cy="3248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92" name="Shape 892"/>
        <p:cNvGrpSpPr/>
        <p:nvPr/>
      </p:nvGrpSpPr>
      <p:grpSpPr>
        <a:xfrm>
          <a:off x="0" y="0"/>
          <a:ext cx="0" cy="0"/>
          <a:chOff x="0" y="0"/>
          <a:chExt cx="0" cy="0"/>
        </a:xfrm>
      </p:grpSpPr>
      <p:sp>
        <p:nvSpPr>
          <p:cNvPr id="893" name="Google Shape;893;p135"/>
          <p:cNvSpPr txBox="1"/>
          <p:nvPr>
            <p:ph idx="1" type="body"/>
          </p:nvPr>
        </p:nvSpPr>
        <p:spPr>
          <a:xfrm>
            <a:off x="558200" y="1934875"/>
            <a:ext cx="3813000" cy="2634300"/>
          </a:xfrm>
          <a:prstGeom prst="rect">
            <a:avLst/>
          </a:prstGeom>
        </p:spPr>
        <p:txBody>
          <a:bodyPr anchorCtr="0" anchor="t" bIns="91425" lIns="45700" spcFirstLastPara="1" rIns="91425" wrap="square" tIns="91425">
            <a:noAutofit/>
          </a:bodyPr>
          <a:lstStyle/>
          <a:p>
            <a:pPr indent="-241300" lvl="0" marL="342900" rtl="0" algn="l">
              <a:spcBef>
                <a:spcPts val="0"/>
              </a:spcBef>
              <a:spcAft>
                <a:spcPts val="0"/>
              </a:spcAft>
              <a:buClr>
                <a:schemeClr val="dk1"/>
              </a:buClr>
              <a:buSzPts val="1100"/>
              <a:buChar char="•"/>
            </a:pPr>
            <a:r>
              <a:rPr lang="en" sz="1100"/>
              <a:t>ICSPatch is a Codesys-specific implementation.</a:t>
            </a:r>
            <a:endParaRPr sz="1100"/>
          </a:p>
          <a:p>
            <a:pPr indent="-241300" lvl="0" marL="342900" rtl="0" algn="l">
              <a:spcBef>
                <a:spcPts val="1000"/>
              </a:spcBef>
              <a:spcAft>
                <a:spcPts val="0"/>
              </a:spcAft>
              <a:buClr>
                <a:schemeClr val="dk1"/>
              </a:buClr>
              <a:buSzPts val="1100"/>
              <a:buChar char="•"/>
            </a:pPr>
            <a:r>
              <a:rPr lang="en" sz="1100"/>
              <a:t>It currently only patches the first instance of a vulnerability.</a:t>
            </a:r>
            <a:endParaRPr sz="1100"/>
          </a:p>
          <a:p>
            <a:pPr indent="-241300" lvl="0" marL="342900" rtl="0" algn="l">
              <a:spcBef>
                <a:spcPts val="1000"/>
              </a:spcBef>
              <a:spcAft>
                <a:spcPts val="0"/>
              </a:spcAft>
              <a:buClr>
                <a:schemeClr val="dk1"/>
              </a:buClr>
              <a:buSzPts val="1100"/>
              <a:buChar char="•"/>
            </a:pPr>
            <a:r>
              <a:rPr lang="en" sz="1100"/>
              <a:t>User input is required for memory-related vulnerabilities.</a:t>
            </a:r>
            <a:endParaRPr sz="1100"/>
          </a:p>
          <a:p>
            <a:pPr indent="-241300" lvl="0" marL="342900" rtl="0" algn="l">
              <a:spcBef>
                <a:spcPts val="1000"/>
              </a:spcBef>
              <a:spcAft>
                <a:spcPts val="1000"/>
              </a:spcAft>
              <a:buClr>
                <a:schemeClr val="dk1"/>
              </a:buClr>
              <a:buSzPts val="1100"/>
              <a:buChar char="•"/>
            </a:pPr>
            <a:r>
              <a:rPr lang="en" sz="1100"/>
              <a:t>A more elaborate mechanism is needed for multicore cases.</a:t>
            </a:r>
            <a:endParaRPr sz="1100"/>
          </a:p>
        </p:txBody>
      </p:sp>
      <p:sp>
        <p:nvSpPr>
          <p:cNvPr id="894" name="Google Shape;894;p135"/>
          <p:cNvSpPr txBox="1"/>
          <p:nvPr>
            <p:ph idx="3" type="subTitle"/>
          </p:nvPr>
        </p:nvSpPr>
        <p:spPr>
          <a:xfrm>
            <a:off x="558200" y="1164900"/>
            <a:ext cx="3813000" cy="622800"/>
          </a:xfrm>
          <a:prstGeom prst="rect">
            <a:avLst/>
          </a:prstGeom>
        </p:spPr>
        <p:txBody>
          <a:bodyPr anchorCtr="0" anchor="b" bIns="91425" lIns="45700" spcFirstLastPara="1" rIns="137150" wrap="square" tIns="91425">
            <a:noAutofit/>
          </a:bodyPr>
          <a:lstStyle/>
          <a:p>
            <a:pPr indent="0" lvl="0" marL="0" rtl="0" algn="l">
              <a:spcBef>
                <a:spcPts val="0"/>
              </a:spcBef>
              <a:spcAft>
                <a:spcPts val="1200"/>
              </a:spcAft>
              <a:buNone/>
            </a:pPr>
            <a:r>
              <a:rPr lang="en" sz="1400"/>
              <a:t>Limitations</a:t>
            </a:r>
            <a:endParaRPr sz="1400"/>
          </a:p>
        </p:txBody>
      </p:sp>
      <p:sp>
        <p:nvSpPr>
          <p:cNvPr id="895" name="Google Shape;895;p135"/>
          <p:cNvSpPr txBox="1"/>
          <p:nvPr>
            <p:ph idx="2" type="body"/>
          </p:nvPr>
        </p:nvSpPr>
        <p:spPr>
          <a:xfrm>
            <a:off x="4796850" y="1934875"/>
            <a:ext cx="3813600" cy="2634300"/>
          </a:xfrm>
          <a:prstGeom prst="rect">
            <a:avLst/>
          </a:prstGeom>
        </p:spPr>
        <p:txBody>
          <a:bodyPr anchorCtr="0" anchor="t" bIns="91425" lIns="45700" spcFirstLastPara="1" rIns="91425" wrap="square" tIns="91425">
            <a:noAutofit/>
          </a:bodyPr>
          <a:lstStyle/>
          <a:p>
            <a:pPr indent="-241300" lvl="0" marL="342900" marR="0" rtl="0" algn="l">
              <a:lnSpc>
                <a:spcPct val="115000"/>
              </a:lnSpc>
              <a:spcBef>
                <a:spcPts val="0"/>
              </a:spcBef>
              <a:spcAft>
                <a:spcPts val="0"/>
              </a:spcAft>
              <a:buClr>
                <a:schemeClr val="dk1"/>
              </a:buClr>
              <a:buSzPts val="1100"/>
              <a:buChar char="•"/>
            </a:pPr>
            <a:r>
              <a:rPr lang="en" sz="1100"/>
              <a:t>ICSPatch is a Codesys-specific implementation.</a:t>
            </a:r>
            <a:endParaRPr sz="1100"/>
          </a:p>
          <a:p>
            <a:pPr indent="-241300" lvl="0" marL="342900" marR="0" rtl="0" algn="l">
              <a:lnSpc>
                <a:spcPct val="115000"/>
              </a:lnSpc>
              <a:spcBef>
                <a:spcPts val="1000"/>
              </a:spcBef>
              <a:spcAft>
                <a:spcPts val="0"/>
              </a:spcAft>
              <a:buClr>
                <a:schemeClr val="dk1"/>
              </a:buClr>
              <a:buSzPts val="1100"/>
              <a:buChar char="•"/>
            </a:pPr>
            <a:r>
              <a:rPr lang="en" sz="1100"/>
              <a:t>It currently only patches the first instance of a vulnerability.</a:t>
            </a:r>
            <a:endParaRPr sz="1100"/>
          </a:p>
          <a:p>
            <a:pPr indent="-241300" lvl="0" marL="342900" marR="0" rtl="0" algn="l">
              <a:lnSpc>
                <a:spcPct val="115000"/>
              </a:lnSpc>
              <a:spcBef>
                <a:spcPts val="1000"/>
              </a:spcBef>
              <a:spcAft>
                <a:spcPts val="0"/>
              </a:spcAft>
              <a:buClr>
                <a:schemeClr val="dk1"/>
              </a:buClr>
              <a:buSzPts val="1100"/>
              <a:buChar char="•"/>
            </a:pPr>
            <a:r>
              <a:rPr lang="en" sz="1100"/>
              <a:t>User input is required for memory-related vulnerabilities.</a:t>
            </a:r>
            <a:endParaRPr sz="1100"/>
          </a:p>
          <a:p>
            <a:pPr indent="-241300" lvl="0" marL="342900" marR="0" rtl="0" algn="l">
              <a:lnSpc>
                <a:spcPct val="115000"/>
              </a:lnSpc>
              <a:spcBef>
                <a:spcPts val="1000"/>
              </a:spcBef>
              <a:spcAft>
                <a:spcPts val="1000"/>
              </a:spcAft>
              <a:buClr>
                <a:schemeClr val="dk1"/>
              </a:buClr>
              <a:buSzPts val="1100"/>
              <a:buChar char="•"/>
            </a:pPr>
            <a:r>
              <a:rPr lang="en" sz="1100"/>
              <a:t>A more elaborate mechanism is needed for multicore cases.</a:t>
            </a:r>
            <a:endParaRPr sz="1100"/>
          </a:p>
        </p:txBody>
      </p:sp>
      <p:sp>
        <p:nvSpPr>
          <p:cNvPr id="896" name="Google Shape;896;p135"/>
          <p:cNvSpPr txBox="1"/>
          <p:nvPr>
            <p:ph idx="4" type="subTitle"/>
          </p:nvPr>
        </p:nvSpPr>
        <p:spPr>
          <a:xfrm>
            <a:off x="4796851" y="1164900"/>
            <a:ext cx="3813600" cy="622800"/>
          </a:xfrm>
          <a:prstGeom prst="rect">
            <a:avLst/>
          </a:prstGeom>
        </p:spPr>
        <p:txBody>
          <a:bodyPr anchorCtr="0" anchor="b" bIns="91425" lIns="45700" spcFirstLastPara="1" rIns="137150" wrap="square" tIns="91425">
            <a:noAutofit/>
          </a:bodyPr>
          <a:lstStyle/>
          <a:p>
            <a:pPr indent="0" lvl="0" marL="0" marR="0" rtl="0" algn="l">
              <a:lnSpc>
                <a:spcPct val="100000"/>
              </a:lnSpc>
              <a:spcBef>
                <a:spcPts val="0"/>
              </a:spcBef>
              <a:spcAft>
                <a:spcPts val="1200"/>
              </a:spcAft>
              <a:buNone/>
            </a:pPr>
            <a:r>
              <a:rPr lang="en" sz="1400"/>
              <a:t>Capabilities</a:t>
            </a:r>
            <a:endParaRPr sz="1400"/>
          </a:p>
        </p:txBody>
      </p:sp>
      <p:sp>
        <p:nvSpPr>
          <p:cNvPr id="897" name="Google Shape;897;p135"/>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ICSPatch: Limitations and Capabilities</a:t>
            </a:r>
            <a:endParaRPr sz="2520"/>
          </a:p>
        </p:txBody>
      </p:sp>
      <p:cxnSp>
        <p:nvCxnSpPr>
          <p:cNvPr id="898" name="Google Shape;898;p135"/>
          <p:cNvCxnSpPr/>
          <p:nvPr/>
        </p:nvCxnSpPr>
        <p:spPr>
          <a:xfrm>
            <a:off x="558208" y="1834900"/>
            <a:ext cx="3668100" cy="0"/>
          </a:xfrm>
          <a:prstGeom prst="straightConnector1">
            <a:avLst/>
          </a:prstGeom>
          <a:noFill/>
          <a:ln cap="flat" cmpd="sng" w="28575">
            <a:solidFill>
              <a:schemeClr val="dk1"/>
            </a:solidFill>
            <a:prstDash val="solid"/>
            <a:round/>
            <a:headEnd len="med" w="med" type="none"/>
            <a:tailEnd len="med" w="med" type="none"/>
          </a:ln>
        </p:spPr>
      </p:cxnSp>
      <p:cxnSp>
        <p:nvCxnSpPr>
          <p:cNvPr id="899" name="Google Shape;899;p135"/>
          <p:cNvCxnSpPr/>
          <p:nvPr/>
        </p:nvCxnSpPr>
        <p:spPr>
          <a:xfrm>
            <a:off x="4796859" y="1834900"/>
            <a:ext cx="3662700" cy="0"/>
          </a:xfrm>
          <a:prstGeom prst="straightConnector1">
            <a:avLst/>
          </a:prstGeom>
          <a:noFill/>
          <a:ln cap="flat" cmpd="sng" w="28575">
            <a:solidFill>
              <a:schemeClr val="dk1"/>
            </a:solidFill>
            <a:prstDash val="solid"/>
            <a:round/>
            <a:headEnd len="med" w="med" type="none"/>
            <a:tailEnd len="med" w="med" type="none"/>
          </a:ln>
        </p:spPr>
      </p:cxnSp>
      <p:grpSp>
        <p:nvGrpSpPr>
          <p:cNvPr id="900" name="Google Shape;900;p135"/>
          <p:cNvGrpSpPr/>
          <p:nvPr/>
        </p:nvGrpSpPr>
        <p:grpSpPr>
          <a:xfrm>
            <a:off x="6348200" y="3705750"/>
            <a:ext cx="2667000" cy="1295400"/>
            <a:chOff x="6172200" y="152400"/>
            <a:chExt cx="2667000" cy="1295400"/>
          </a:xfrm>
        </p:grpSpPr>
        <p:sp>
          <p:nvSpPr>
            <p:cNvPr id="901" name="Google Shape;901;p135"/>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Consider customizing the capabilities and limitations based on the specific needs of the audience.</a:t>
              </a:r>
              <a:endParaRPr sz="900">
                <a:latin typeface="Inter"/>
                <a:ea typeface="Inter"/>
                <a:cs typeface="Inter"/>
                <a:sym typeface="Inter"/>
              </a:endParaRPr>
            </a:p>
          </p:txBody>
        </p:sp>
        <p:pic>
          <p:nvPicPr>
            <p:cNvPr id="902" name="Google Shape;902;p135"/>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903" name="Google Shape;903;p135"/>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907" name="Shape 907"/>
        <p:cNvGrpSpPr/>
        <p:nvPr/>
      </p:nvGrpSpPr>
      <p:grpSpPr>
        <a:xfrm>
          <a:off x="0" y="0"/>
          <a:ext cx="0" cy="0"/>
          <a:chOff x="0" y="0"/>
          <a:chExt cx="0" cy="0"/>
        </a:xfrm>
      </p:grpSpPr>
      <p:grpSp>
        <p:nvGrpSpPr>
          <p:cNvPr id="908" name="Google Shape;908;p136"/>
          <p:cNvGrpSpPr/>
          <p:nvPr/>
        </p:nvGrpSpPr>
        <p:grpSpPr>
          <a:xfrm>
            <a:off x="3317150" y="1369244"/>
            <a:ext cx="5369549" cy="2749102"/>
            <a:chOff x="3317150" y="1369244"/>
            <a:chExt cx="5369549" cy="2749102"/>
          </a:xfrm>
        </p:grpSpPr>
        <p:sp>
          <p:nvSpPr>
            <p:cNvPr id="909" name="Google Shape;909;p136"/>
            <p:cNvSpPr/>
            <p:nvPr/>
          </p:nvSpPr>
          <p:spPr>
            <a:xfrm>
              <a:off x="3317150" y="4115348"/>
              <a:ext cx="5369549" cy="23"/>
            </a:xfrm>
            <a:custGeom>
              <a:rect b="b" l="l" r="r" t="t"/>
              <a:pathLst>
                <a:path extrusionOk="0" fill="none" h="1" w="262217">
                  <a:moveTo>
                    <a:pt x="1" y="1"/>
                  </a:moveTo>
                  <a:lnTo>
                    <a:pt x="262217" y="1"/>
                  </a:lnTo>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36"/>
            <p:cNvSpPr/>
            <p:nvPr/>
          </p:nvSpPr>
          <p:spPr>
            <a:xfrm>
              <a:off x="3317150" y="1369244"/>
              <a:ext cx="20" cy="2746128"/>
            </a:xfrm>
            <a:custGeom>
              <a:rect b="b" l="l" r="r" t="t"/>
              <a:pathLst>
                <a:path extrusionOk="0" fill="none" h="118202" w="1">
                  <a:moveTo>
                    <a:pt x="1" y="118202"/>
                  </a:moveTo>
                  <a:lnTo>
                    <a:pt x="1" y="1"/>
                  </a:lnTo>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36"/>
            <p:cNvSpPr/>
            <p:nvPr/>
          </p:nvSpPr>
          <p:spPr>
            <a:xfrm>
              <a:off x="3614155" y="2083736"/>
              <a:ext cx="550845" cy="2034609"/>
            </a:xfrm>
            <a:custGeom>
              <a:rect b="b" l="l" r="r" t="t"/>
              <a:pathLst>
                <a:path extrusionOk="0" fill="none" h="87576" w="26900">
                  <a:moveTo>
                    <a:pt x="26899" y="87575"/>
                  </a:moveTo>
                  <a:lnTo>
                    <a:pt x="1" y="87575"/>
                  </a:lnTo>
                  <a:lnTo>
                    <a:pt x="1" y="0"/>
                  </a:lnTo>
                  <a:lnTo>
                    <a:pt x="26899" y="0"/>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36"/>
            <p:cNvSpPr/>
            <p:nvPr/>
          </p:nvSpPr>
          <p:spPr>
            <a:xfrm>
              <a:off x="3614155" y="2083736"/>
              <a:ext cx="550845" cy="2034609"/>
            </a:xfrm>
            <a:custGeom>
              <a:rect b="b" l="l" r="r" t="t"/>
              <a:pathLst>
                <a:path extrusionOk="0" h="87576" w="26900">
                  <a:moveTo>
                    <a:pt x="1" y="0"/>
                  </a:moveTo>
                  <a:lnTo>
                    <a:pt x="1" y="87575"/>
                  </a:lnTo>
                  <a:lnTo>
                    <a:pt x="26899" y="87575"/>
                  </a:lnTo>
                  <a:lnTo>
                    <a:pt x="26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36"/>
            <p:cNvSpPr/>
            <p:nvPr/>
          </p:nvSpPr>
          <p:spPr>
            <a:xfrm>
              <a:off x="4459364" y="2145581"/>
              <a:ext cx="550394" cy="1972765"/>
            </a:xfrm>
            <a:custGeom>
              <a:rect b="b" l="l" r="r" t="t"/>
              <a:pathLst>
                <a:path extrusionOk="0" fill="none" h="84914" w="26878">
                  <a:moveTo>
                    <a:pt x="26878" y="84913"/>
                  </a:moveTo>
                  <a:lnTo>
                    <a:pt x="0" y="84913"/>
                  </a:lnTo>
                  <a:lnTo>
                    <a:pt x="0" y="0"/>
                  </a:lnTo>
                  <a:lnTo>
                    <a:pt x="26878" y="0"/>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36"/>
            <p:cNvSpPr/>
            <p:nvPr/>
          </p:nvSpPr>
          <p:spPr>
            <a:xfrm>
              <a:off x="4459364" y="2145581"/>
              <a:ext cx="550394" cy="1972765"/>
            </a:xfrm>
            <a:custGeom>
              <a:rect b="b" l="l" r="r" t="t"/>
              <a:pathLst>
                <a:path extrusionOk="0" h="84914" w="26878">
                  <a:moveTo>
                    <a:pt x="0" y="0"/>
                  </a:moveTo>
                  <a:lnTo>
                    <a:pt x="0" y="84913"/>
                  </a:lnTo>
                  <a:lnTo>
                    <a:pt x="26878" y="84913"/>
                  </a:lnTo>
                  <a:lnTo>
                    <a:pt x="268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136"/>
            <p:cNvSpPr/>
            <p:nvPr/>
          </p:nvSpPr>
          <p:spPr>
            <a:xfrm>
              <a:off x="5304123" y="2089660"/>
              <a:ext cx="550845" cy="2028685"/>
            </a:xfrm>
            <a:custGeom>
              <a:rect b="b" l="l" r="r" t="t"/>
              <a:pathLst>
                <a:path extrusionOk="0" fill="none" h="87321" w="26900">
                  <a:moveTo>
                    <a:pt x="26900" y="87320"/>
                  </a:moveTo>
                  <a:lnTo>
                    <a:pt x="1" y="87320"/>
                  </a:lnTo>
                  <a:lnTo>
                    <a:pt x="1" y="1"/>
                  </a:lnTo>
                  <a:lnTo>
                    <a:pt x="26900" y="1"/>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136"/>
            <p:cNvSpPr/>
            <p:nvPr/>
          </p:nvSpPr>
          <p:spPr>
            <a:xfrm>
              <a:off x="5304123" y="2089660"/>
              <a:ext cx="550845" cy="2028685"/>
            </a:xfrm>
            <a:custGeom>
              <a:rect b="b" l="l" r="r" t="t"/>
              <a:pathLst>
                <a:path extrusionOk="0" h="87321" w="26900">
                  <a:moveTo>
                    <a:pt x="1" y="1"/>
                  </a:moveTo>
                  <a:lnTo>
                    <a:pt x="1" y="87320"/>
                  </a:lnTo>
                  <a:lnTo>
                    <a:pt x="26900" y="87320"/>
                  </a:lnTo>
                  <a:lnTo>
                    <a:pt x="2690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36"/>
            <p:cNvSpPr/>
            <p:nvPr/>
          </p:nvSpPr>
          <p:spPr>
            <a:xfrm>
              <a:off x="6154574" y="2262836"/>
              <a:ext cx="550824" cy="1855510"/>
            </a:xfrm>
            <a:custGeom>
              <a:rect b="b" l="l" r="r" t="t"/>
              <a:pathLst>
                <a:path extrusionOk="0" fill="none" h="79867" w="26899">
                  <a:moveTo>
                    <a:pt x="26899" y="79866"/>
                  </a:moveTo>
                  <a:lnTo>
                    <a:pt x="0" y="79866"/>
                  </a:lnTo>
                  <a:lnTo>
                    <a:pt x="0" y="1"/>
                  </a:lnTo>
                  <a:lnTo>
                    <a:pt x="26899" y="1"/>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36"/>
            <p:cNvSpPr/>
            <p:nvPr/>
          </p:nvSpPr>
          <p:spPr>
            <a:xfrm>
              <a:off x="6154574" y="2262836"/>
              <a:ext cx="550824" cy="1855510"/>
            </a:xfrm>
            <a:custGeom>
              <a:rect b="b" l="l" r="r" t="t"/>
              <a:pathLst>
                <a:path extrusionOk="0" h="79867" w="26899">
                  <a:moveTo>
                    <a:pt x="0" y="1"/>
                  </a:moveTo>
                  <a:lnTo>
                    <a:pt x="0" y="79866"/>
                  </a:lnTo>
                  <a:lnTo>
                    <a:pt x="26899" y="79866"/>
                  </a:lnTo>
                  <a:lnTo>
                    <a:pt x="2689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36"/>
            <p:cNvSpPr/>
            <p:nvPr/>
          </p:nvSpPr>
          <p:spPr>
            <a:xfrm>
              <a:off x="6999762" y="2392984"/>
              <a:ext cx="550415" cy="1725362"/>
            </a:xfrm>
            <a:custGeom>
              <a:rect b="b" l="l" r="r" t="t"/>
              <a:pathLst>
                <a:path extrusionOk="0" fill="none" h="74265" w="26879">
                  <a:moveTo>
                    <a:pt x="26878" y="74264"/>
                  </a:moveTo>
                  <a:lnTo>
                    <a:pt x="1" y="74264"/>
                  </a:lnTo>
                  <a:lnTo>
                    <a:pt x="1" y="0"/>
                  </a:lnTo>
                  <a:lnTo>
                    <a:pt x="26878" y="0"/>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136"/>
            <p:cNvSpPr/>
            <p:nvPr/>
          </p:nvSpPr>
          <p:spPr>
            <a:xfrm>
              <a:off x="6999762" y="2392984"/>
              <a:ext cx="550415" cy="1725362"/>
            </a:xfrm>
            <a:custGeom>
              <a:rect b="b" l="l" r="r" t="t"/>
              <a:pathLst>
                <a:path extrusionOk="0" h="74265" w="26879">
                  <a:moveTo>
                    <a:pt x="1" y="0"/>
                  </a:moveTo>
                  <a:lnTo>
                    <a:pt x="1" y="74264"/>
                  </a:lnTo>
                  <a:lnTo>
                    <a:pt x="26878" y="74264"/>
                  </a:lnTo>
                  <a:lnTo>
                    <a:pt x="26878"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136"/>
            <p:cNvSpPr/>
            <p:nvPr/>
          </p:nvSpPr>
          <p:spPr>
            <a:xfrm>
              <a:off x="7844541" y="2918457"/>
              <a:ext cx="550845" cy="1199889"/>
            </a:xfrm>
            <a:custGeom>
              <a:rect b="b" l="l" r="r" t="t"/>
              <a:pathLst>
                <a:path extrusionOk="0" fill="none" h="51647" w="26900">
                  <a:moveTo>
                    <a:pt x="26899" y="51646"/>
                  </a:moveTo>
                  <a:lnTo>
                    <a:pt x="0" y="51646"/>
                  </a:lnTo>
                  <a:lnTo>
                    <a:pt x="0" y="0"/>
                  </a:lnTo>
                  <a:lnTo>
                    <a:pt x="26899" y="0"/>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136"/>
            <p:cNvSpPr/>
            <p:nvPr/>
          </p:nvSpPr>
          <p:spPr>
            <a:xfrm>
              <a:off x="7844541" y="2918457"/>
              <a:ext cx="550845" cy="1199889"/>
            </a:xfrm>
            <a:custGeom>
              <a:rect b="b" l="l" r="r" t="t"/>
              <a:pathLst>
                <a:path extrusionOk="0" h="51647" w="26900">
                  <a:moveTo>
                    <a:pt x="0" y="0"/>
                  </a:moveTo>
                  <a:lnTo>
                    <a:pt x="0" y="51646"/>
                  </a:lnTo>
                  <a:lnTo>
                    <a:pt x="26899" y="51646"/>
                  </a:lnTo>
                  <a:lnTo>
                    <a:pt x="2689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136"/>
            <p:cNvSpPr/>
            <p:nvPr/>
          </p:nvSpPr>
          <p:spPr>
            <a:xfrm>
              <a:off x="3614155" y="1452858"/>
              <a:ext cx="550845" cy="630902"/>
            </a:xfrm>
            <a:custGeom>
              <a:rect b="b" l="l" r="r" t="t"/>
              <a:pathLst>
                <a:path extrusionOk="0" fill="none" h="27156" w="26900">
                  <a:moveTo>
                    <a:pt x="26899" y="27155"/>
                  </a:moveTo>
                  <a:lnTo>
                    <a:pt x="1" y="27155"/>
                  </a:lnTo>
                  <a:lnTo>
                    <a:pt x="1" y="1"/>
                  </a:lnTo>
                  <a:lnTo>
                    <a:pt x="26899" y="1"/>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136"/>
            <p:cNvSpPr/>
            <p:nvPr/>
          </p:nvSpPr>
          <p:spPr>
            <a:xfrm>
              <a:off x="3614155" y="1452858"/>
              <a:ext cx="550845" cy="630902"/>
            </a:xfrm>
            <a:custGeom>
              <a:rect b="b" l="l" r="r" t="t"/>
              <a:pathLst>
                <a:path extrusionOk="0" h="27156" w="26900">
                  <a:moveTo>
                    <a:pt x="1" y="1"/>
                  </a:moveTo>
                  <a:lnTo>
                    <a:pt x="1" y="27155"/>
                  </a:lnTo>
                  <a:lnTo>
                    <a:pt x="26899" y="27155"/>
                  </a:lnTo>
                  <a:lnTo>
                    <a:pt x="268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136"/>
            <p:cNvSpPr/>
            <p:nvPr/>
          </p:nvSpPr>
          <p:spPr>
            <a:xfrm>
              <a:off x="4459364" y="1693825"/>
              <a:ext cx="550394" cy="451779"/>
            </a:xfrm>
            <a:custGeom>
              <a:rect b="b" l="l" r="r" t="t"/>
              <a:pathLst>
                <a:path extrusionOk="0" fill="none" h="19446" w="26878">
                  <a:moveTo>
                    <a:pt x="26878" y="19445"/>
                  </a:moveTo>
                  <a:lnTo>
                    <a:pt x="0" y="19445"/>
                  </a:lnTo>
                  <a:lnTo>
                    <a:pt x="0" y="1"/>
                  </a:lnTo>
                  <a:lnTo>
                    <a:pt x="26878" y="1"/>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136"/>
            <p:cNvSpPr/>
            <p:nvPr/>
          </p:nvSpPr>
          <p:spPr>
            <a:xfrm>
              <a:off x="4459364" y="1693825"/>
              <a:ext cx="550394" cy="451779"/>
            </a:xfrm>
            <a:custGeom>
              <a:rect b="b" l="l" r="r" t="t"/>
              <a:pathLst>
                <a:path extrusionOk="0" h="19446" w="26878">
                  <a:moveTo>
                    <a:pt x="0" y="1"/>
                  </a:moveTo>
                  <a:lnTo>
                    <a:pt x="0" y="19445"/>
                  </a:lnTo>
                  <a:lnTo>
                    <a:pt x="26878" y="19445"/>
                  </a:lnTo>
                  <a:lnTo>
                    <a:pt x="268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136"/>
            <p:cNvSpPr/>
            <p:nvPr/>
          </p:nvSpPr>
          <p:spPr>
            <a:xfrm>
              <a:off x="5304123" y="1619621"/>
              <a:ext cx="550845" cy="470063"/>
            </a:xfrm>
            <a:custGeom>
              <a:rect b="b" l="l" r="r" t="t"/>
              <a:pathLst>
                <a:path extrusionOk="0" fill="none" h="20233" w="26900">
                  <a:moveTo>
                    <a:pt x="26900" y="20233"/>
                  </a:moveTo>
                  <a:lnTo>
                    <a:pt x="1" y="20233"/>
                  </a:lnTo>
                  <a:lnTo>
                    <a:pt x="1" y="0"/>
                  </a:lnTo>
                  <a:lnTo>
                    <a:pt x="26900" y="0"/>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36"/>
            <p:cNvSpPr/>
            <p:nvPr/>
          </p:nvSpPr>
          <p:spPr>
            <a:xfrm>
              <a:off x="5304123" y="1619621"/>
              <a:ext cx="550845" cy="470063"/>
            </a:xfrm>
            <a:custGeom>
              <a:rect b="b" l="l" r="r" t="t"/>
              <a:pathLst>
                <a:path extrusionOk="0" h="20233" w="26900">
                  <a:moveTo>
                    <a:pt x="1" y="0"/>
                  </a:moveTo>
                  <a:lnTo>
                    <a:pt x="1" y="20233"/>
                  </a:lnTo>
                  <a:lnTo>
                    <a:pt x="26900" y="20233"/>
                  </a:lnTo>
                  <a:lnTo>
                    <a:pt x="2690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36"/>
            <p:cNvSpPr/>
            <p:nvPr/>
          </p:nvSpPr>
          <p:spPr>
            <a:xfrm>
              <a:off x="6154574" y="1650775"/>
              <a:ext cx="550824" cy="612083"/>
            </a:xfrm>
            <a:custGeom>
              <a:rect b="b" l="l" r="r" t="t"/>
              <a:pathLst>
                <a:path extrusionOk="0" fill="none" h="26346" w="26899">
                  <a:moveTo>
                    <a:pt x="26899" y="26346"/>
                  </a:moveTo>
                  <a:lnTo>
                    <a:pt x="0" y="26346"/>
                  </a:lnTo>
                  <a:lnTo>
                    <a:pt x="0" y="1"/>
                  </a:lnTo>
                  <a:lnTo>
                    <a:pt x="26899" y="1"/>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36"/>
            <p:cNvSpPr/>
            <p:nvPr/>
          </p:nvSpPr>
          <p:spPr>
            <a:xfrm>
              <a:off x="6154574" y="1650775"/>
              <a:ext cx="550824" cy="612083"/>
            </a:xfrm>
            <a:custGeom>
              <a:rect b="b" l="l" r="r" t="t"/>
              <a:pathLst>
                <a:path extrusionOk="0" h="26346" w="26899">
                  <a:moveTo>
                    <a:pt x="0" y="1"/>
                  </a:moveTo>
                  <a:lnTo>
                    <a:pt x="0" y="26346"/>
                  </a:lnTo>
                  <a:lnTo>
                    <a:pt x="26899" y="26346"/>
                  </a:lnTo>
                  <a:lnTo>
                    <a:pt x="268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36"/>
            <p:cNvSpPr/>
            <p:nvPr/>
          </p:nvSpPr>
          <p:spPr>
            <a:xfrm>
              <a:off x="6999762" y="1409320"/>
              <a:ext cx="550415" cy="983687"/>
            </a:xfrm>
            <a:custGeom>
              <a:rect b="b" l="l" r="r" t="t"/>
              <a:pathLst>
                <a:path extrusionOk="0" fill="none" h="42341" w="26879">
                  <a:moveTo>
                    <a:pt x="26878" y="42340"/>
                  </a:moveTo>
                  <a:lnTo>
                    <a:pt x="1" y="42340"/>
                  </a:lnTo>
                  <a:lnTo>
                    <a:pt x="1" y="1"/>
                  </a:lnTo>
                  <a:lnTo>
                    <a:pt x="26878" y="1"/>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36"/>
            <p:cNvSpPr/>
            <p:nvPr/>
          </p:nvSpPr>
          <p:spPr>
            <a:xfrm>
              <a:off x="6999762" y="1409320"/>
              <a:ext cx="550415" cy="983687"/>
            </a:xfrm>
            <a:custGeom>
              <a:rect b="b" l="l" r="r" t="t"/>
              <a:pathLst>
                <a:path extrusionOk="0" h="42341" w="26879">
                  <a:moveTo>
                    <a:pt x="1" y="1"/>
                  </a:moveTo>
                  <a:lnTo>
                    <a:pt x="1" y="42340"/>
                  </a:lnTo>
                  <a:lnTo>
                    <a:pt x="26878" y="42340"/>
                  </a:lnTo>
                  <a:lnTo>
                    <a:pt x="26878"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36"/>
            <p:cNvSpPr/>
            <p:nvPr/>
          </p:nvSpPr>
          <p:spPr>
            <a:xfrm>
              <a:off x="7844541" y="1867000"/>
              <a:ext cx="550845" cy="1051480"/>
            </a:xfrm>
            <a:custGeom>
              <a:rect b="b" l="l" r="r" t="t"/>
              <a:pathLst>
                <a:path extrusionOk="0" fill="none" h="45259" w="26900">
                  <a:moveTo>
                    <a:pt x="26899" y="45258"/>
                  </a:moveTo>
                  <a:lnTo>
                    <a:pt x="0" y="45258"/>
                  </a:lnTo>
                  <a:lnTo>
                    <a:pt x="0" y="1"/>
                  </a:lnTo>
                  <a:lnTo>
                    <a:pt x="26899" y="1"/>
                  </a:ln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36"/>
            <p:cNvSpPr/>
            <p:nvPr/>
          </p:nvSpPr>
          <p:spPr>
            <a:xfrm>
              <a:off x="7844541" y="1867000"/>
              <a:ext cx="550845" cy="1051480"/>
            </a:xfrm>
            <a:custGeom>
              <a:rect b="b" l="l" r="r" t="t"/>
              <a:pathLst>
                <a:path extrusionOk="0" h="45259" w="26900">
                  <a:moveTo>
                    <a:pt x="0" y="1"/>
                  </a:moveTo>
                  <a:lnTo>
                    <a:pt x="0" y="45258"/>
                  </a:lnTo>
                  <a:lnTo>
                    <a:pt x="26899" y="45258"/>
                  </a:lnTo>
                  <a:lnTo>
                    <a:pt x="2689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36"/>
            <p:cNvSpPr/>
            <p:nvPr/>
          </p:nvSpPr>
          <p:spPr>
            <a:xfrm>
              <a:off x="3614155" y="1391013"/>
              <a:ext cx="550845" cy="61868"/>
            </a:xfrm>
            <a:custGeom>
              <a:rect b="b" l="l" r="r" t="t"/>
              <a:pathLst>
                <a:path extrusionOk="0" fill="none" h="2663" w="26900">
                  <a:moveTo>
                    <a:pt x="26899" y="2663"/>
                  </a:moveTo>
                  <a:lnTo>
                    <a:pt x="1" y="2663"/>
                  </a:lnTo>
                  <a:lnTo>
                    <a:pt x="1" y="533"/>
                  </a:lnTo>
                  <a:cubicBezTo>
                    <a:pt x="1" y="235"/>
                    <a:pt x="235" y="1"/>
                    <a:pt x="533" y="1"/>
                  </a:cubicBezTo>
                  <a:lnTo>
                    <a:pt x="26367" y="1"/>
                  </a:lnTo>
                  <a:cubicBezTo>
                    <a:pt x="26644" y="1"/>
                    <a:pt x="26899" y="235"/>
                    <a:pt x="26899" y="533"/>
                  </a:cubicBez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36"/>
            <p:cNvSpPr/>
            <p:nvPr/>
          </p:nvSpPr>
          <p:spPr>
            <a:xfrm>
              <a:off x="3614155" y="1391013"/>
              <a:ext cx="550845" cy="61868"/>
            </a:xfrm>
            <a:custGeom>
              <a:rect b="b" l="l" r="r" t="t"/>
              <a:pathLst>
                <a:path extrusionOk="0" h="2663" w="26900">
                  <a:moveTo>
                    <a:pt x="533" y="1"/>
                  </a:moveTo>
                  <a:cubicBezTo>
                    <a:pt x="235" y="1"/>
                    <a:pt x="1" y="235"/>
                    <a:pt x="1" y="533"/>
                  </a:cubicBezTo>
                  <a:lnTo>
                    <a:pt x="1" y="2663"/>
                  </a:lnTo>
                  <a:lnTo>
                    <a:pt x="26899" y="2663"/>
                  </a:lnTo>
                  <a:lnTo>
                    <a:pt x="26899" y="533"/>
                  </a:lnTo>
                  <a:cubicBezTo>
                    <a:pt x="26899" y="235"/>
                    <a:pt x="26644" y="1"/>
                    <a:pt x="26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36"/>
            <p:cNvSpPr/>
            <p:nvPr/>
          </p:nvSpPr>
          <p:spPr>
            <a:xfrm>
              <a:off x="4459364" y="1391013"/>
              <a:ext cx="550394" cy="302836"/>
            </a:xfrm>
            <a:custGeom>
              <a:rect b="b" l="l" r="r" t="t"/>
              <a:pathLst>
                <a:path extrusionOk="0" fill="none" h="13035" w="26878">
                  <a:moveTo>
                    <a:pt x="26878" y="13035"/>
                  </a:moveTo>
                  <a:lnTo>
                    <a:pt x="0" y="13035"/>
                  </a:lnTo>
                  <a:lnTo>
                    <a:pt x="0" y="533"/>
                  </a:lnTo>
                  <a:cubicBezTo>
                    <a:pt x="0" y="235"/>
                    <a:pt x="235" y="1"/>
                    <a:pt x="533" y="1"/>
                  </a:cubicBezTo>
                  <a:lnTo>
                    <a:pt x="26345" y="1"/>
                  </a:lnTo>
                  <a:cubicBezTo>
                    <a:pt x="26644" y="1"/>
                    <a:pt x="26878" y="235"/>
                    <a:pt x="26878" y="533"/>
                  </a:cubicBez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36"/>
            <p:cNvSpPr/>
            <p:nvPr/>
          </p:nvSpPr>
          <p:spPr>
            <a:xfrm>
              <a:off x="4459364" y="1391013"/>
              <a:ext cx="550394" cy="302836"/>
            </a:xfrm>
            <a:custGeom>
              <a:rect b="b" l="l" r="r" t="t"/>
              <a:pathLst>
                <a:path extrusionOk="0" h="13035" w="26878">
                  <a:moveTo>
                    <a:pt x="533" y="1"/>
                  </a:moveTo>
                  <a:cubicBezTo>
                    <a:pt x="235" y="1"/>
                    <a:pt x="0" y="235"/>
                    <a:pt x="0" y="533"/>
                  </a:cubicBezTo>
                  <a:lnTo>
                    <a:pt x="0" y="13035"/>
                  </a:lnTo>
                  <a:lnTo>
                    <a:pt x="26878" y="13035"/>
                  </a:lnTo>
                  <a:lnTo>
                    <a:pt x="26878" y="533"/>
                  </a:lnTo>
                  <a:cubicBezTo>
                    <a:pt x="26878" y="235"/>
                    <a:pt x="26644" y="1"/>
                    <a:pt x="2634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36"/>
            <p:cNvSpPr/>
            <p:nvPr/>
          </p:nvSpPr>
          <p:spPr>
            <a:xfrm>
              <a:off x="5304123" y="1391013"/>
              <a:ext cx="550845" cy="228631"/>
            </a:xfrm>
            <a:custGeom>
              <a:rect b="b" l="l" r="r" t="t"/>
              <a:pathLst>
                <a:path extrusionOk="0" fill="none" h="9841" w="26900">
                  <a:moveTo>
                    <a:pt x="26900" y="9840"/>
                  </a:moveTo>
                  <a:lnTo>
                    <a:pt x="1" y="9840"/>
                  </a:lnTo>
                  <a:lnTo>
                    <a:pt x="1" y="533"/>
                  </a:lnTo>
                  <a:cubicBezTo>
                    <a:pt x="1" y="235"/>
                    <a:pt x="235" y="1"/>
                    <a:pt x="533" y="1"/>
                  </a:cubicBezTo>
                  <a:lnTo>
                    <a:pt x="26367" y="1"/>
                  </a:lnTo>
                  <a:cubicBezTo>
                    <a:pt x="26644" y="1"/>
                    <a:pt x="26900" y="235"/>
                    <a:pt x="26900" y="533"/>
                  </a:cubicBez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136"/>
            <p:cNvSpPr/>
            <p:nvPr/>
          </p:nvSpPr>
          <p:spPr>
            <a:xfrm>
              <a:off x="5304123" y="1391013"/>
              <a:ext cx="550845" cy="228631"/>
            </a:xfrm>
            <a:custGeom>
              <a:rect b="b" l="l" r="r" t="t"/>
              <a:pathLst>
                <a:path extrusionOk="0" h="9841" w="26900">
                  <a:moveTo>
                    <a:pt x="533" y="1"/>
                  </a:moveTo>
                  <a:cubicBezTo>
                    <a:pt x="235" y="1"/>
                    <a:pt x="1" y="235"/>
                    <a:pt x="1" y="533"/>
                  </a:cubicBezTo>
                  <a:lnTo>
                    <a:pt x="1" y="9840"/>
                  </a:lnTo>
                  <a:lnTo>
                    <a:pt x="26900" y="9840"/>
                  </a:lnTo>
                  <a:lnTo>
                    <a:pt x="26900" y="533"/>
                  </a:lnTo>
                  <a:cubicBezTo>
                    <a:pt x="26900" y="235"/>
                    <a:pt x="26644" y="1"/>
                    <a:pt x="26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136"/>
            <p:cNvSpPr/>
            <p:nvPr/>
          </p:nvSpPr>
          <p:spPr>
            <a:xfrm>
              <a:off x="6154574" y="1391013"/>
              <a:ext cx="550824" cy="259786"/>
            </a:xfrm>
            <a:custGeom>
              <a:rect b="b" l="l" r="r" t="t"/>
              <a:pathLst>
                <a:path extrusionOk="0" fill="none" h="11182" w="26899">
                  <a:moveTo>
                    <a:pt x="26899" y="11182"/>
                  </a:moveTo>
                  <a:lnTo>
                    <a:pt x="0" y="11182"/>
                  </a:lnTo>
                  <a:lnTo>
                    <a:pt x="0" y="533"/>
                  </a:lnTo>
                  <a:cubicBezTo>
                    <a:pt x="0" y="235"/>
                    <a:pt x="234" y="1"/>
                    <a:pt x="533" y="1"/>
                  </a:cubicBezTo>
                  <a:lnTo>
                    <a:pt x="26367" y="1"/>
                  </a:lnTo>
                  <a:cubicBezTo>
                    <a:pt x="26643" y="1"/>
                    <a:pt x="26899" y="235"/>
                    <a:pt x="26899" y="533"/>
                  </a:cubicBez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36"/>
            <p:cNvSpPr/>
            <p:nvPr/>
          </p:nvSpPr>
          <p:spPr>
            <a:xfrm>
              <a:off x="6154574" y="1391013"/>
              <a:ext cx="550824" cy="259786"/>
            </a:xfrm>
            <a:custGeom>
              <a:rect b="b" l="l" r="r" t="t"/>
              <a:pathLst>
                <a:path extrusionOk="0" h="11182" w="26899">
                  <a:moveTo>
                    <a:pt x="533" y="1"/>
                  </a:moveTo>
                  <a:cubicBezTo>
                    <a:pt x="234" y="1"/>
                    <a:pt x="0" y="235"/>
                    <a:pt x="0" y="533"/>
                  </a:cubicBezTo>
                  <a:lnTo>
                    <a:pt x="0" y="11182"/>
                  </a:lnTo>
                  <a:lnTo>
                    <a:pt x="26899" y="11182"/>
                  </a:lnTo>
                  <a:lnTo>
                    <a:pt x="26899" y="533"/>
                  </a:lnTo>
                  <a:cubicBezTo>
                    <a:pt x="26899" y="235"/>
                    <a:pt x="26643" y="1"/>
                    <a:pt x="26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36"/>
            <p:cNvSpPr/>
            <p:nvPr/>
          </p:nvSpPr>
          <p:spPr>
            <a:xfrm>
              <a:off x="6999762" y="1391013"/>
              <a:ext cx="550415" cy="18330"/>
            </a:xfrm>
            <a:custGeom>
              <a:rect b="b" l="l" r="r" t="t"/>
              <a:pathLst>
                <a:path extrusionOk="0" fill="none" h="789" w="26879">
                  <a:moveTo>
                    <a:pt x="26878" y="789"/>
                  </a:moveTo>
                  <a:lnTo>
                    <a:pt x="1" y="789"/>
                  </a:lnTo>
                  <a:lnTo>
                    <a:pt x="1" y="384"/>
                  </a:lnTo>
                  <a:cubicBezTo>
                    <a:pt x="1" y="171"/>
                    <a:pt x="171" y="1"/>
                    <a:pt x="384" y="1"/>
                  </a:cubicBezTo>
                  <a:lnTo>
                    <a:pt x="26474" y="1"/>
                  </a:lnTo>
                  <a:cubicBezTo>
                    <a:pt x="26708" y="1"/>
                    <a:pt x="26878" y="171"/>
                    <a:pt x="26878" y="384"/>
                  </a:cubicBez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36"/>
            <p:cNvSpPr/>
            <p:nvPr/>
          </p:nvSpPr>
          <p:spPr>
            <a:xfrm>
              <a:off x="6999762" y="1391013"/>
              <a:ext cx="550415" cy="18330"/>
            </a:xfrm>
            <a:custGeom>
              <a:rect b="b" l="l" r="r" t="t"/>
              <a:pathLst>
                <a:path extrusionOk="0" h="789" w="26879">
                  <a:moveTo>
                    <a:pt x="384" y="1"/>
                  </a:moveTo>
                  <a:cubicBezTo>
                    <a:pt x="171" y="1"/>
                    <a:pt x="1" y="171"/>
                    <a:pt x="1" y="384"/>
                  </a:cubicBezTo>
                  <a:lnTo>
                    <a:pt x="1" y="789"/>
                  </a:lnTo>
                  <a:lnTo>
                    <a:pt x="26878" y="789"/>
                  </a:lnTo>
                  <a:lnTo>
                    <a:pt x="26878" y="384"/>
                  </a:lnTo>
                  <a:cubicBezTo>
                    <a:pt x="26878" y="171"/>
                    <a:pt x="26708" y="1"/>
                    <a:pt x="264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136"/>
            <p:cNvSpPr/>
            <p:nvPr/>
          </p:nvSpPr>
          <p:spPr>
            <a:xfrm>
              <a:off x="7844541" y="1391013"/>
              <a:ext cx="550845" cy="476011"/>
            </a:xfrm>
            <a:custGeom>
              <a:rect b="b" l="l" r="r" t="t"/>
              <a:pathLst>
                <a:path extrusionOk="0" fill="none" h="20489" w="26900">
                  <a:moveTo>
                    <a:pt x="26899" y="20489"/>
                  </a:moveTo>
                  <a:lnTo>
                    <a:pt x="0" y="20489"/>
                  </a:lnTo>
                  <a:lnTo>
                    <a:pt x="0" y="533"/>
                  </a:lnTo>
                  <a:cubicBezTo>
                    <a:pt x="0" y="235"/>
                    <a:pt x="235" y="1"/>
                    <a:pt x="533" y="1"/>
                  </a:cubicBezTo>
                  <a:lnTo>
                    <a:pt x="26367" y="1"/>
                  </a:lnTo>
                  <a:cubicBezTo>
                    <a:pt x="26644" y="1"/>
                    <a:pt x="26899" y="235"/>
                    <a:pt x="26899" y="533"/>
                  </a:cubicBezTo>
                  <a:close/>
                </a:path>
              </a:pathLst>
            </a:custGeom>
            <a:noFill/>
            <a:ln cap="flat" cmpd="sng" w="6925">
              <a:solidFill>
                <a:schemeClr val="dk1"/>
              </a:solidFill>
              <a:prstDash val="solid"/>
              <a:miter lim="212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136"/>
            <p:cNvSpPr/>
            <p:nvPr/>
          </p:nvSpPr>
          <p:spPr>
            <a:xfrm>
              <a:off x="7844541" y="1391013"/>
              <a:ext cx="550845" cy="476011"/>
            </a:xfrm>
            <a:custGeom>
              <a:rect b="b" l="l" r="r" t="t"/>
              <a:pathLst>
                <a:path extrusionOk="0" h="20489" w="26900">
                  <a:moveTo>
                    <a:pt x="533" y="1"/>
                  </a:moveTo>
                  <a:cubicBezTo>
                    <a:pt x="235" y="1"/>
                    <a:pt x="0" y="235"/>
                    <a:pt x="0" y="533"/>
                  </a:cubicBezTo>
                  <a:lnTo>
                    <a:pt x="0" y="20489"/>
                  </a:lnTo>
                  <a:lnTo>
                    <a:pt x="26899" y="20489"/>
                  </a:lnTo>
                  <a:lnTo>
                    <a:pt x="26899" y="533"/>
                  </a:lnTo>
                  <a:cubicBezTo>
                    <a:pt x="26899" y="235"/>
                    <a:pt x="26644" y="1"/>
                    <a:pt x="263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 name="Google Shape;947;p136"/>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ICSPatch Performance and Evaluation</a:t>
            </a:r>
            <a:endParaRPr sz="2520"/>
          </a:p>
        </p:txBody>
      </p:sp>
      <p:sp>
        <p:nvSpPr>
          <p:cNvPr id="948" name="Google Shape;948;p136"/>
          <p:cNvSpPr txBox="1"/>
          <p:nvPr>
            <p:ph idx="1" type="subTitle"/>
          </p:nvPr>
        </p:nvSpPr>
        <p:spPr>
          <a:xfrm>
            <a:off x="457200" y="1369275"/>
            <a:ext cx="2739300" cy="7905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sz="1400">
                <a:solidFill>
                  <a:schemeClr val="accent1"/>
                </a:solidFill>
              </a:rPr>
              <a:t>ICSPatch Performance</a:t>
            </a:r>
            <a:endParaRPr sz="1400">
              <a:solidFill>
                <a:schemeClr val="accent1"/>
              </a:solidFill>
            </a:endParaRPr>
          </a:p>
        </p:txBody>
      </p:sp>
      <p:sp>
        <p:nvSpPr>
          <p:cNvPr id="949" name="Google Shape;949;p136"/>
          <p:cNvSpPr/>
          <p:nvPr/>
        </p:nvSpPr>
        <p:spPr>
          <a:xfrm>
            <a:off x="457200" y="2237200"/>
            <a:ext cx="2739300" cy="1557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None/>
            </a:pPr>
            <a:r>
              <a:rPr lang="en" sz="1100">
                <a:solidFill>
                  <a:schemeClr val="dk1"/>
                </a:solidFill>
                <a:latin typeface="Inter"/>
                <a:ea typeface="Inter"/>
                <a:cs typeface="Inter"/>
                <a:sym typeface="Inter"/>
              </a:rPr>
              <a:t>ICSPatch successfully localized all vulnerabilities and applied patches with negligible latency increase.</a:t>
            </a:r>
            <a:endParaRPr sz="1100">
              <a:solidFill>
                <a:schemeClr val="dk1"/>
              </a:solidFill>
              <a:latin typeface="Inter"/>
              <a:ea typeface="Inter"/>
              <a:cs typeface="Inter"/>
              <a:sym typeface="Inter"/>
            </a:endParaRPr>
          </a:p>
        </p:txBody>
      </p:sp>
      <p:grpSp>
        <p:nvGrpSpPr>
          <p:cNvPr id="950" name="Google Shape;950;p136"/>
          <p:cNvGrpSpPr/>
          <p:nvPr/>
        </p:nvGrpSpPr>
        <p:grpSpPr>
          <a:xfrm>
            <a:off x="6348200" y="3705750"/>
            <a:ext cx="2667000" cy="1295400"/>
            <a:chOff x="6172200" y="152400"/>
            <a:chExt cx="2667000" cy="1295400"/>
          </a:xfrm>
        </p:grpSpPr>
        <p:sp>
          <p:nvSpPr>
            <p:cNvPr id="951" name="Google Shape;951;p136"/>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Highlight the successful localization of vulnerabilities and the minimal impact on latency to demonstrate the effectiveness of ICSPatch.</a:t>
              </a:r>
              <a:endParaRPr sz="900">
                <a:latin typeface="Inter"/>
                <a:ea typeface="Inter"/>
                <a:cs typeface="Inter"/>
                <a:sym typeface="Inter"/>
              </a:endParaRPr>
            </a:p>
          </p:txBody>
        </p:sp>
        <p:pic>
          <p:nvPicPr>
            <p:cNvPr id="952" name="Google Shape;952;p136"/>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953" name="Google Shape;953;p136"/>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
        <p:nvSpPr>
          <p:cNvPr id="954" name="Google Shape;954;p136"/>
          <p:cNvSpPr/>
          <p:nvPr/>
        </p:nvSpPr>
        <p:spPr>
          <a:xfrm>
            <a:off x="5536250" y="867475"/>
            <a:ext cx="2884800" cy="329400"/>
          </a:xfrm>
          <a:prstGeom prst="roundRect">
            <a:avLst>
              <a:gd fmla="val 16667"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91425" spcFirstLastPara="1" rIns="91425" wrap="square" tIns="91425">
            <a:noAutofit/>
          </a:bodyPr>
          <a:lstStyle/>
          <a:p>
            <a:pPr indent="0" lvl="0" marL="91440" marR="0" rtl="0" algn="ctr">
              <a:lnSpc>
                <a:spcPct val="100000"/>
              </a:lnSpc>
              <a:spcBef>
                <a:spcPts val="0"/>
              </a:spcBef>
              <a:spcAft>
                <a:spcPts val="0"/>
              </a:spcAft>
              <a:buNone/>
            </a:pPr>
            <a:r>
              <a:rPr lang="en" sz="900">
                <a:uFill>
                  <a:noFill/>
                </a:uFill>
                <a:latin typeface="Inter"/>
                <a:ea typeface="Inter"/>
                <a:cs typeface="Inter"/>
                <a:sym typeface="Inter"/>
                <a:hlinkClick r:id="rId4"/>
              </a:rPr>
              <a:t>This chart is a placeholder. </a:t>
            </a:r>
            <a:r>
              <a:rPr lang="en" sz="900" u="sng">
                <a:latin typeface="Inter"/>
                <a:ea typeface="Inter"/>
                <a:cs typeface="Inter"/>
                <a:sym typeface="Inter"/>
                <a:hlinkClick r:id="rId5"/>
              </a:rPr>
              <a:t>Customize it here</a:t>
            </a:r>
            <a:r>
              <a:rPr lang="en" sz="900">
                <a:uFill>
                  <a:noFill/>
                </a:uFill>
                <a:latin typeface="Inter"/>
                <a:ea typeface="Inter"/>
                <a:cs typeface="Inter"/>
                <a:sym typeface="Inter"/>
                <a:hlinkClick r:id="rId6"/>
              </a:rPr>
              <a:t>.</a:t>
            </a:r>
            <a:endParaRPr sz="900">
              <a:latin typeface="Inter"/>
              <a:ea typeface="Inter"/>
              <a:cs typeface="Inter"/>
              <a:sym typeface="Inte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58" name="Shape 958"/>
        <p:cNvGrpSpPr/>
        <p:nvPr/>
      </p:nvGrpSpPr>
      <p:grpSpPr>
        <a:xfrm>
          <a:off x="0" y="0"/>
          <a:ext cx="0" cy="0"/>
          <a:chOff x="0" y="0"/>
          <a:chExt cx="0" cy="0"/>
        </a:xfrm>
      </p:grpSpPr>
      <p:grpSp>
        <p:nvGrpSpPr>
          <p:cNvPr id="959" name="Google Shape;959;p137"/>
          <p:cNvGrpSpPr/>
          <p:nvPr/>
        </p:nvGrpSpPr>
        <p:grpSpPr>
          <a:xfrm>
            <a:off x="3677497" y="1676972"/>
            <a:ext cx="5106489" cy="2323395"/>
            <a:chOff x="457189" y="1879436"/>
            <a:chExt cx="6494326" cy="2698798"/>
          </a:xfrm>
        </p:grpSpPr>
        <p:sp>
          <p:nvSpPr>
            <p:cNvPr id="960" name="Google Shape;960;p137"/>
            <p:cNvSpPr/>
            <p:nvPr/>
          </p:nvSpPr>
          <p:spPr>
            <a:xfrm>
              <a:off x="457189" y="1879436"/>
              <a:ext cx="24" cy="2698798"/>
            </a:xfrm>
            <a:custGeom>
              <a:rect b="b" l="l" r="r" t="t"/>
              <a:pathLst>
                <a:path extrusionOk="0" fill="none" h="116453" w="1">
                  <a:moveTo>
                    <a:pt x="0" y="0"/>
                  </a:moveTo>
                  <a:lnTo>
                    <a:pt x="0" y="116452"/>
                  </a:lnTo>
                </a:path>
              </a:pathLst>
            </a:custGeom>
            <a:noFill/>
            <a:ln cap="flat" cmpd="sng" w="6900">
              <a:solidFill>
                <a:srgbClr val="333333"/>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37"/>
            <p:cNvSpPr/>
            <p:nvPr/>
          </p:nvSpPr>
          <p:spPr>
            <a:xfrm>
              <a:off x="457189" y="1879436"/>
              <a:ext cx="24" cy="2698798"/>
            </a:xfrm>
            <a:custGeom>
              <a:rect b="b" l="l" r="r" t="t"/>
              <a:pathLst>
                <a:path extrusionOk="0" fill="none" h="116453" w="1">
                  <a:moveTo>
                    <a:pt x="0" y="116452"/>
                  </a:moveTo>
                  <a:lnTo>
                    <a:pt x="0" y="0"/>
                  </a:lnTo>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37"/>
            <p:cNvSpPr/>
            <p:nvPr/>
          </p:nvSpPr>
          <p:spPr>
            <a:xfrm>
              <a:off x="460223" y="4163564"/>
              <a:ext cx="3309051" cy="122990"/>
            </a:xfrm>
            <a:custGeom>
              <a:rect b="b" l="l" r="r" t="t"/>
              <a:pathLst>
                <a:path extrusionOk="0" fill="none" h="5307" w="138483">
                  <a:moveTo>
                    <a:pt x="1" y="5307"/>
                  </a:moveTo>
                  <a:lnTo>
                    <a:pt x="1" y="1"/>
                  </a:lnTo>
                  <a:lnTo>
                    <a:pt x="137952" y="1"/>
                  </a:lnTo>
                  <a:cubicBezTo>
                    <a:pt x="138249" y="1"/>
                    <a:pt x="138482" y="234"/>
                    <a:pt x="138482" y="531"/>
                  </a:cubicBezTo>
                  <a:lnTo>
                    <a:pt x="138482" y="4776"/>
                  </a:lnTo>
                  <a:cubicBezTo>
                    <a:pt x="138482" y="5052"/>
                    <a:pt x="138249" y="5307"/>
                    <a:pt x="137952" y="5307"/>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37"/>
            <p:cNvSpPr/>
            <p:nvPr/>
          </p:nvSpPr>
          <p:spPr>
            <a:xfrm>
              <a:off x="460223" y="4163564"/>
              <a:ext cx="3309051" cy="122990"/>
            </a:xfrm>
            <a:custGeom>
              <a:rect b="b" l="l" r="r" t="t"/>
              <a:pathLst>
                <a:path extrusionOk="0" h="5307" w="138483">
                  <a:moveTo>
                    <a:pt x="1" y="1"/>
                  </a:moveTo>
                  <a:lnTo>
                    <a:pt x="1" y="5307"/>
                  </a:lnTo>
                  <a:lnTo>
                    <a:pt x="137952" y="5307"/>
                  </a:lnTo>
                  <a:cubicBezTo>
                    <a:pt x="138249" y="5307"/>
                    <a:pt x="138482" y="5052"/>
                    <a:pt x="138482" y="4776"/>
                  </a:cubicBezTo>
                  <a:lnTo>
                    <a:pt x="138482" y="531"/>
                  </a:lnTo>
                  <a:cubicBezTo>
                    <a:pt x="138482" y="234"/>
                    <a:pt x="138249" y="1"/>
                    <a:pt x="137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37"/>
            <p:cNvSpPr/>
            <p:nvPr/>
          </p:nvSpPr>
          <p:spPr>
            <a:xfrm>
              <a:off x="460223" y="3739113"/>
              <a:ext cx="4602225" cy="122990"/>
            </a:xfrm>
            <a:custGeom>
              <a:rect b="b" l="l" r="r" t="t"/>
              <a:pathLst>
                <a:path extrusionOk="0" fill="none" h="5307" w="192602">
                  <a:moveTo>
                    <a:pt x="1" y="5306"/>
                  </a:moveTo>
                  <a:lnTo>
                    <a:pt x="1" y="0"/>
                  </a:lnTo>
                  <a:lnTo>
                    <a:pt x="192071" y="0"/>
                  </a:lnTo>
                  <a:cubicBezTo>
                    <a:pt x="192368" y="0"/>
                    <a:pt x="192602" y="234"/>
                    <a:pt x="192602" y="531"/>
                  </a:cubicBezTo>
                  <a:lnTo>
                    <a:pt x="192602" y="4775"/>
                  </a:lnTo>
                  <a:cubicBezTo>
                    <a:pt x="192602" y="5073"/>
                    <a:pt x="192368" y="5306"/>
                    <a:pt x="192071" y="5306"/>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37"/>
            <p:cNvSpPr/>
            <p:nvPr/>
          </p:nvSpPr>
          <p:spPr>
            <a:xfrm>
              <a:off x="460223" y="3739113"/>
              <a:ext cx="4602225" cy="122990"/>
            </a:xfrm>
            <a:custGeom>
              <a:rect b="b" l="l" r="r" t="t"/>
              <a:pathLst>
                <a:path extrusionOk="0" h="5307" w="192602">
                  <a:moveTo>
                    <a:pt x="1" y="0"/>
                  </a:moveTo>
                  <a:lnTo>
                    <a:pt x="1" y="5306"/>
                  </a:lnTo>
                  <a:lnTo>
                    <a:pt x="192071" y="5306"/>
                  </a:lnTo>
                  <a:cubicBezTo>
                    <a:pt x="192368" y="5306"/>
                    <a:pt x="192602" y="5073"/>
                    <a:pt x="192602" y="4775"/>
                  </a:cubicBezTo>
                  <a:lnTo>
                    <a:pt x="192602" y="531"/>
                  </a:lnTo>
                  <a:cubicBezTo>
                    <a:pt x="192602" y="234"/>
                    <a:pt x="192368" y="0"/>
                    <a:pt x="19207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37"/>
            <p:cNvSpPr/>
            <p:nvPr/>
          </p:nvSpPr>
          <p:spPr>
            <a:xfrm>
              <a:off x="460223" y="3315127"/>
              <a:ext cx="6491292" cy="122990"/>
            </a:xfrm>
            <a:custGeom>
              <a:rect b="b" l="l" r="r" t="t"/>
              <a:pathLst>
                <a:path extrusionOk="0" fill="none" h="5307" w="271659">
                  <a:moveTo>
                    <a:pt x="1" y="5307"/>
                  </a:moveTo>
                  <a:lnTo>
                    <a:pt x="1" y="1"/>
                  </a:lnTo>
                  <a:lnTo>
                    <a:pt x="271128" y="1"/>
                  </a:lnTo>
                  <a:cubicBezTo>
                    <a:pt x="271425" y="1"/>
                    <a:pt x="271658" y="234"/>
                    <a:pt x="271658" y="531"/>
                  </a:cubicBezTo>
                  <a:lnTo>
                    <a:pt x="271658" y="4776"/>
                  </a:lnTo>
                  <a:cubicBezTo>
                    <a:pt x="271658" y="5052"/>
                    <a:pt x="271425" y="5307"/>
                    <a:pt x="271128" y="5307"/>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37"/>
            <p:cNvSpPr/>
            <p:nvPr/>
          </p:nvSpPr>
          <p:spPr>
            <a:xfrm>
              <a:off x="460223" y="3315127"/>
              <a:ext cx="6491292" cy="122990"/>
            </a:xfrm>
            <a:custGeom>
              <a:rect b="b" l="l" r="r" t="t"/>
              <a:pathLst>
                <a:path extrusionOk="0" h="5307" w="271659">
                  <a:moveTo>
                    <a:pt x="1" y="1"/>
                  </a:moveTo>
                  <a:lnTo>
                    <a:pt x="1" y="5307"/>
                  </a:lnTo>
                  <a:lnTo>
                    <a:pt x="271128" y="5307"/>
                  </a:lnTo>
                  <a:cubicBezTo>
                    <a:pt x="271425" y="5307"/>
                    <a:pt x="271658" y="5052"/>
                    <a:pt x="271658" y="4776"/>
                  </a:cubicBezTo>
                  <a:lnTo>
                    <a:pt x="271658" y="531"/>
                  </a:lnTo>
                  <a:cubicBezTo>
                    <a:pt x="271658" y="234"/>
                    <a:pt x="271425" y="1"/>
                    <a:pt x="2711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37"/>
            <p:cNvSpPr/>
            <p:nvPr/>
          </p:nvSpPr>
          <p:spPr>
            <a:xfrm>
              <a:off x="460223" y="2884767"/>
              <a:ext cx="5236135" cy="122990"/>
            </a:xfrm>
            <a:custGeom>
              <a:rect b="b" l="l" r="r" t="t"/>
              <a:pathLst>
                <a:path extrusionOk="0" fill="none" h="5307" w="219131">
                  <a:moveTo>
                    <a:pt x="1" y="5306"/>
                  </a:moveTo>
                  <a:lnTo>
                    <a:pt x="1" y="0"/>
                  </a:lnTo>
                  <a:lnTo>
                    <a:pt x="218600" y="0"/>
                  </a:lnTo>
                  <a:cubicBezTo>
                    <a:pt x="218897" y="0"/>
                    <a:pt x="219131" y="234"/>
                    <a:pt x="219131" y="531"/>
                  </a:cubicBezTo>
                  <a:lnTo>
                    <a:pt x="219131" y="4776"/>
                  </a:lnTo>
                  <a:cubicBezTo>
                    <a:pt x="219131" y="5052"/>
                    <a:pt x="218897" y="5306"/>
                    <a:pt x="218600" y="5306"/>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37"/>
            <p:cNvSpPr/>
            <p:nvPr/>
          </p:nvSpPr>
          <p:spPr>
            <a:xfrm>
              <a:off x="460223" y="2884767"/>
              <a:ext cx="5236135" cy="122990"/>
            </a:xfrm>
            <a:custGeom>
              <a:rect b="b" l="l" r="r" t="t"/>
              <a:pathLst>
                <a:path extrusionOk="0" h="5307" w="219131">
                  <a:moveTo>
                    <a:pt x="1" y="0"/>
                  </a:moveTo>
                  <a:lnTo>
                    <a:pt x="1" y="5306"/>
                  </a:lnTo>
                  <a:lnTo>
                    <a:pt x="218600" y="5306"/>
                  </a:lnTo>
                  <a:cubicBezTo>
                    <a:pt x="218897" y="5306"/>
                    <a:pt x="219131" y="5052"/>
                    <a:pt x="219131" y="4776"/>
                  </a:cubicBezTo>
                  <a:lnTo>
                    <a:pt x="219131" y="531"/>
                  </a:lnTo>
                  <a:cubicBezTo>
                    <a:pt x="219131" y="234"/>
                    <a:pt x="218897" y="0"/>
                    <a:pt x="21860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37"/>
            <p:cNvSpPr/>
            <p:nvPr/>
          </p:nvSpPr>
          <p:spPr>
            <a:xfrm>
              <a:off x="460223" y="2460294"/>
              <a:ext cx="4342582" cy="122990"/>
            </a:xfrm>
            <a:custGeom>
              <a:rect b="b" l="l" r="r" t="t"/>
              <a:pathLst>
                <a:path extrusionOk="0" fill="none" h="5307" w="181736">
                  <a:moveTo>
                    <a:pt x="1" y="5307"/>
                  </a:moveTo>
                  <a:lnTo>
                    <a:pt x="1" y="1"/>
                  </a:lnTo>
                  <a:lnTo>
                    <a:pt x="181205" y="1"/>
                  </a:lnTo>
                  <a:cubicBezTo>
                    <a:pt x="181481" y="1"/>
                    <a:pt x="181735" y="234"/>
                    <a:pt x="181735" y="531"/>
                  </a:cubicBezTo>
                  <a:lnTo>
                    <a:pt x="181735" y="4776"/>
                  </a:lnTo>
                  <a:cubicBezTo>
                    <a:pt x="181735" y="5073"/>
                    <a:pt x="181481" y="5307"/>
                    <a:pt x="181205" y="5307"/>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37"/>
            <p:cNvSpPr/>
            <p:nvPr/>
          </p:nvSpPr>
          <p:spPr>
            <a:xfrm>
              <a:off x="460223" y="2460294"/>
              <a:ext cx="4342582" cy="122990"/>
            </a:xfrm>
            <a:custGeom>
              <a:rect b="b" l="l" r="r" t="t"/>
              <a:pathLst>
                <a:path extrusionOk="0" h="5307" w="181736">
                  <a:moveTo>
                    <a:pt x="1" y="1"/>
                  </a:moveTo>
                  <a:lnTo>
                    <a:pt x="1" y="5307"/>
                  </a:lnTo>
                  <a:lnTo>
                    <a:pt x="181205" y="5307"/>
                  </a:lnTo>
                  <a:cubicBezTo>
                    <a:pt x="181481" y="5307"/>
                    <a:pt x="181735" y="5073"/>
                    <a:pt x="181735" y="4776"/>
                  </a:cubicBezTo>
                  <a:lnTo>
                    <a:pt x="181735" y="531"/>
                  </a:lnTo>
                  <a:cubicBezTo>
                    <a:pt x="181735" y="234"/>
                    <a:pt x="181481" y="1"/>
                    <a:pt x="1812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37"/>
            <p:cNvSpPr/>
            <p:nvPr/>
          </p:nvSpPr>
          <p:spPr>
            <a:xfrm>
              <a:off x="460223" y="2036330"/>
              <a:ext cx="5629160" cy="122990"/>
            </a:xfrm>
            <a:custGeom>
              <a:rect b="b" l="l" r="r" t="t"/>
              <a:pathLst>
                <a:path extrusionOk="0" fill="none" h="5307" w="235579">
                  <a:moveTo>
                    <a:pt x="1" y="5306"/>
                  </a:moveTo>
                  <a:lnTo>
                    <a:pt x="1" y="0"/>
                  </a:lnTo>
                  <a:lnTo>
                    <a:pt x="235048" y="0"/>
                  </a:lnTo>
                  <a:cubicBezTo>
                    <a:pt x="235345" y="0"/>
                    <a:pt x="235579" y="234"/>
                    <a:pt x="235579" y="531"/>
                  </a:cubicBezTo>
                  <a:lnTo>
                    <a:pt x="235579" y="4776"/>
                  </a:lnTo>
                  <a:cubicBezTo>
                    <a:pt x="235579" y="5052"/>
                    <a:pt x="235345" y="5306"/>
                    <a:pt x="235048" y="5306"/>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37"/>
            <p:cNvSpPr/>
            <p:nvPr/>
          </p:nvSpPr>
          <p:spPr>
            <a:xfrm>
              <a:off x="460223" y="2036330"/>
              <a:ext cx="5629160" cy="122990"/>
            </a:xfrm>
            <a:custGeom>
              <a:rect b="b" l="l" r="r" t="t"/>
              <a:pathLst>
                <a:path extrusionOk="0" h="5307" w="235579">
                  <a:moveTo>
                    <a:pt x="1" y="0"/>
                  </a:moveTo>
                  <a:lnTo>
                    <a:pt x="1" y="5306"/>
                  </a:lnTo>
                  <a:lnTo>
                    <a:pt x="235048" y="5306"/>
                  </a:lnTo>
                  <a:cubicBezTo>
                    <a:pt x="235345" y="5306"/>
                    <a:pt x="235579" y="5052"/>
                    <a:pt x="235579" y="4776"/>
                  </a:cubicBezTo>
                  <a:lnTo>
                    <a:pt x="235579" y="531"/>
                  </a:lnTo>
                  <a:cubicBezTo>
                    <a:pt x="235579" y="234"/>
                    <a:pt x="235345" y="0"/>
                    <a:pt x="23504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37"/>
            <p:cNvSpPr/>
            <p:nvPr/>
          </p:nvSpPr>
          <p:spPr>
            <a:xfrm>
              <a:off x="460223" y="4298836"/>
              <a:ext cx="1026959" cy="122990"/>
            </a:xfrm>
            <a:custGeom>
              <a:rect b="b" l="l" r="r" t="t"/>
              <a:pathLst>
                <a:path extrusionOk="0" fill="none" h="5307" w="42978">
                  <a:moveTo>
                    <a:pt x="1" y="5306"/>
                  </a:moveTo>
                  <a:lnTo>
                    <a:pt x="1" y="0"/>
                  </a:lnTo>
                  <a:lnTo>
                    <a:pt x="42447" y="0"/>
                  </a:lnTo>
                  <a:cubicBezTo>
                    <a:pt x="42744" y="0"/>
                    <a:pt x="42978" y="234"/>
                    <a:pt x="42978" y="531"/>
                  </a:cubicBezTo>
                  <a:lnTo>
                    <a:pt x="42978" y="4775"/>
                  </a:lnTo>
                  <a:cubicBezTo>
                    <a:pt x="42978" y="5051"/>
                    <a:pt x="42744" y="5306"/>
                    <a:pt x="42447" y="5306"/>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37"/>
            <p:cNvSpPr/>
            <p:nvPr/>
          </p:nvSpPr>
          <p:spPr>
            <a:xfrm>
              <a:off x="460223" y="4298836"/>
              <a:ext cx="1026959" cy="122990"/>
            </a:xfrm>
            <a:custGeom>
              <a:rect b="b" l="l" r="r" t="t"/>
              <a:pathLst>
                <a:path extrusionOk="0" h="5307" w="42978">
                  <a:moveTo>
                    <a:pt x="1" y="0"/>
                  </a:moveTo>
                  <a:lnTo>
                    <a:pt x="1" y="5306"/>
                  </a:lnTo>
                  <a:lnTo>
                    <a:pt x="42447" y="5306"/>
                  </a:lnTo>
                  <a:cubicBezTo>
                    <a:pt x="42744" y="5306"/>
                    <a:pt x="42978" y="5051"/>
                    <a:pt x="42978" y="4775"/>
                  </a:cubicBezTo>
                  <a:lnTo>
                    <a:pt x="42978" y="531"/>
                  </a:lnTo>
                  <a:cubicBezTo>
                    <a:pt x="42978" y="234"/>
                    <a:pt x="42744" y="0"/>
                    <a:pt x="4244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37"/>
            <p:cNvSpPr/>
            <p:nvPr/>
          </p:nvSpPr>
          <p:spPr>
            <a:xfrm>
              <a:off x="460223" y="3874363"/>
              <a:ext cx="1058907" cy="122990"/>
            </a:xfrm>
            <a:custGeom>
              <a:rect b="b" l="l" r="r" t="t"/>
              <a:pathLst>
                <a:path extrusionOk="0" fill="none" h="5307" w="44315">
                  <a:moveTo>
                    <a:pt x="1" y="5306"/>
                  </a:moveTo>
                  <a:lnTo>
                    <a:pt x="1" y="1"/>
                  </a:lnTo>
                  <a:lnTo>
                    <a:pt x="43784" y="1"/>
                  </a:lnTo>
                  <a:cubicBezTo>
                    <a:pt x="44060" y="1"/>
                    <a:pt x="44315" y="234"/>
                    <a:pt x="44315" y="531"/>
                  </a:cubicBezTo>
                  <a:lnTo>
                    <a:pt x="44315" y="4776"/>
                  </a:lnTo>
                  <a:cubicBezTo>
                    <a:pt x="44315" y="5073"/>
                    <a:pt x="44060" y="5306"/>
                    <a:pt x="43784" y="5306"/>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37"/>
            <p:cNvSpPr/>
            <p:nvPr/>
          </p:nvSpPr>
          <p:spPr>
            <a:xfrm>
              <a:off x="460223" y="3874363"/>
              <a:ext cx="1058907" cy="122990"/>
            </a:xfrm>
            <a:custGeom>
              <a:rect b="b" l="l" r="r" t="t"/>
              <a:pathLst>
                <a:path extrusionOk="0" h="5307" w="44315">
                  <a:moveTo>
                    <a:pt x="1" y="1"/>
                  </a:moveTo>
                  <a:lnTo>
                    <a:pt x="1" y="5306"/>
                  </a:lnTo>
                  <a:lnTo>
                    <a:pt x="43784" y="5306"/>
                  </a:lnTo>
                  <a:cubicBezTo>
                    <a:pt x="44060" y="5306"/>
                    <a:pt x="44315" y="5073"/>
                    <a:pt x="44315" y="4776"/>
                  </a:cubicBezTo>
                  <a:lnTo>
                    <a:pt x="44315" y="531"/>
                  </a:lnTo>
                  <a:cubicBezTo>
                    <a:pt x="44315" y="234"/>
                    <a:pt x="44060" y="1"/>
                    <a:pt x="4378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37"/>
            <p:cNvSpPr/>
            <p:nvPr/>
          </p:nvSpPr>
          <p:spPr>
            <a:xfrm>
              <a:off x="460223" y="3450399"/>
              <a:ext cx="1489973" cy="122967"/>
            </a:xfrm>
            <a:custGeom>
              <a:rect b="b" l="l" r="r" t="t"/>
              <a:pathLst>
                <a:path extrusionOk="0" fill="none" h="5306" w="62355">
                  <a:moveTo>
                    <a:pt x="1" y="5306"/>
                  </a:moveTo>
                  <a:lnTo>
                    <a:pt x="1" y="0"/>
                  </a:lnTo>
                  <a:lnTo>
                    <a:pt x="61824" y="0"/>
                  </a:lnTo>
                  <a:cubicBezTo>
                    <a:pt x="62100" y="0"/>
                    <a:pt x="62355" y="234"/>
                    <a:pt x="62355" y="531"/>
                  </a:cubicBezTo>
                  <a:lnTo>
                    <a:pt x="62355" y="4775"/>
                  </a:lnTo>
                  <a:cubicBezTo>
                    <a:pt x="62355" y="5051"/>
                    <a:pt x="62100" y="5306"/>
                    <a:pt x="61824" y="5306"/>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37"/>
            <p:cNvSpPr/>
            <p:nvPr/>
          </p:nvSpPr>
          <p:spPr>
            <a:xfrm>
              <a:off x="460223" y="3450399"/>
              <a:ext cx="1489973" cy="122967"/>
            </a:xfrm>
            <a:custGeom>
              <a:rect b="b" l="l" r="r" t="t"/>
              <a:pathLst>
                <a:path extrusionOk="0" h="5306" w="62355">
                  <a:moveTo>
                    <a:pt x="1" y="0"/>
                  </a:moveTo>
                  <a:lnTo>
                    <a:pt x="1" y="5306"/>
                  </a:lnTo>
                  <a:lnTo>
                    <a:pt x="61824" y="5306"/>
                  </a:lnTo>
                  <a:cubicBezTo>
                    <a:pt x="62100" y="5306"/>
                    <a:pt x="62355" y="5051"/>
                    <a:pt x="62355" y="4775"/>
                  </a:cubicBezTo>
                  <a:lnTo>
                    <a:pt x="62355" y="531"/>
                  </a:lnTo>
                  <a:cubicBezTo>
                    <a:pt x="62355" y="234"/>
                    <a:pt x="62100" y="0"/>
                    <a:pt x="6182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37"/>
            <p:cNvSpPr/>
            <p:nvPr/>
          </p:nvSpPr>
          <p:spPr>
            <a:xfrm>
              <a:off x="460223" y="3020016"/>
              <a:ext cx="1718170" cy="122990"/>
            </a:xfrm>
            <a:custGeom>
              <a:rect b="b" l="l" r="r" t="t"/>
              <a:pathLst>
                <a:path extrusionOk="0" fill="none" h="5307" w="71905">
                  <a:moveTo>
                    <a:pt x="1" y="5307"/>
                  </a:moveTo>
                  <a:lnTo>
                    <a:pt x="1" y="1"/>
                  </a:lnTo>
                  <a:lnTo>
                    <a:pt x="71374" y="1"/>
                  </a:lnTo>
                  <a:cubicBezTo>
                    <a:pt x="71650" y="1"/>
                    <a:pt x="71905" y="234"/>
                    <a:pt x="71905" y="531"/>
                  </a:cubicBezTo>
                  <a:lnTo>
                    <a:pt x="71905" y="4776"/>
                  </a:lnTo>
                  <a:cubicBezTo>
                    <a:pt x="71905" y="5052"/>
                    <a:pt x="71650" y="5307"/>
                    <a:pt x="71374" y="5307"/>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37"/>
            <p:cNvSpPr/>
            <p:nvPr/>
          </p:nvSpPr>
          <p:spPr>
            <a:xfrm>
              <a:off x="460223" y="3020016"/>
              <a:ext cx="1718170" cy="122990"/>
            </a:xfrm>
            <a:custGeom>
              <a:rect b="b" l="l" r="r" t="t"/>
              <a:pathLst>
                <a:path extrusionOk="0" h="5307" w="71905">
                  <a:moveTo>
                    <a:pt x="1" y="1"/>
                  </a:moveTo>
                  <a:lnTo>
                    <a:pt x="1" y="5307"/>
                  </a:lnTo>
                  <a:lnTo>
                    <a:pt x="71374" y="5307"/>
                  </a:lnTo>
                  <a:cubicBezTo>
                    <a:pt x="71650" y="5307"/>
                    <a:pt x="71905" y="5052"/>
                    <a:pt x="71905" y="4776"/>
                  </a:cubicBezTo>
                  <a:lnTo>
                    <a:pt x="71905" y="531"/>
                  </a:lnTo>
                  <a:cubicBezTo>
                    <a:pt x="71905" y="234"/>
                    <a:pt x="71650" y="1"/>
                    <a:pt x="7137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37"/>
            <p:cNvSpPr/>
            <p:nvPr/>
          </p:nvSpPr>
          <p:spPr>
            <a:xfrm>
              <a:off x="460223" y="2595566"/>
              <a:ext cx="2484961" cy="122990"/>
            </a:xfrm>
            <a:custGeom>
              <a:rect b="b" l="l" r="r" t="t"/>
              <a:pathLst>
                <a:path extrusionOk="0" fill="none" h="5307" w="103995">
                  <a:moveTo>
                    <a:pt x="1" y="5306"/>
                  </a:moveTo>
                  <a:lnTo>
                    <a:pt x="1" y="0"/>
                  </a:lnTo>
                  <a:lnTo>
                    <a:pt x="103464" y="0"/>
                  </a:lnTo>
                  <a:cubicBezTo>
                    <a:pt x="103761" y="0"/>
                    <a:pt x="103995" y="234"/>
                    <a:pt x="103995" y="531"/>
                  </a:cubicBezTo>
                  <a:lnTo>
                    <a:pt x="103995" y="4775"/>
                  </a:lnTo>
                  <a:cubicBezTo>
                    <a:pt x="103995" y="5073"/>
                    <a:pt x="103761" y="5306"/>
                    <a:pt x="103464" y="5306"/>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37"/>
            <p:cNvSpPr/>
            <p:nvPr/>
          </p:nvSpPr>
          <p:spPr>
            <a:xfrm>
              <a:off x="460223" y="2595566"/>
              <a:ext cx="2484961" cy="122990"/>
            </a:xfrm>
            <a:custGeom>
              <a:rect b="b" l="l" r="r" t="t"/>
              <a:pathLst>
                <a:path extrusionOk="0" h="5307" w="103995">
                  <a:moveTo>
                    <a:pt x="1" y="0"/>
                  </a:moveTo>
                  <a:lnTo>
                    <a:pt x="1" y="5306"/>
                  </a:lnTo>
                  <a:lnTo>
                    <a:pt x="103464" y="5306"/>
                  </a:lnTo>
                  <a:cubicBezTo>
                    <a:pt x="103761" y="5306"/>
                    <a:pt x="103995" y="5073"/>
                    <a:pt x="103995" y="4775"/>
                  </a:cubicBezTo>
                  <a:lnTo>
                    <a:pt x="103995" y="531"/>
                  </a:lnTo>
                  <a:cubicBezTo>
                    <a:pt x="103995" y="234"/>
                    <a:pt x="103761" y="0"/>
                    <a:pt x="1034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37"/>
            <p:cNvSpPr/>
            <p:nvPr/>
          </p:nvSpPr>
          <p:spPr>
            <a:xfrm>
              <a:off x="460223" y="2171580"/>
              <a:ext cx="4938451" cy="122990"/>
            </a:xfrm>
            <a:custGeom>
              <a:rect b="b" l="l" r="r" t="t"/>
              <a:pathLst>
                <a:path extrusionOk="0" fill="none" h="5307" w="206673">
                  <a:moveTo>
                    <a:pt x="1" y="5307"/>
                  </a:moveTo>
                  <a:lnTo>
                    <a:pt x="1" y="1"/>
                  </a:lnTo>
                  <a:lnTo>
                    <a:pt x="206142" y="1"/>
                  </a:lnTo>
                  <a:cubicBezTo>
                    <a:pt x="206418" y="1"/>
                    <a:pt x="206673" y="234"/>
                    <a:pt x="206673" y="531"/>
                  </a:cubicBezTo>
                  <a:lnTo>
                    <a:pt x="206673" y="4776"/>
                  </a:lnTo>
                  <a:cubicBezTo>
                    <a:pt x="206673" y="5052"/>
                    <a:pt x="206418" y="5307"/>
                    <a:pt x="206142" y="5307"/>
                  </a:cubicBezTo>
                  <a:close/>
                </a:path>
              </a:pathLst>
            </a:custGeom>
            <a:noFill/>
            <a:ln cap="flat" cmpd="sng" w="6900">
              <a:solidFill>
                <a:schemeClr val="dk1"/>
              </a:solidFill>
              <a:prstDash val="solid"/>
              <a:miter lim="21223"/>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37"/>
            <p:cNvSpPr/>
            <p:nvPr/>
          </p:nvSpPr>
          <p:spPr>
            <a:xfrm>
              <a:off x="460223" y="2171580"/>
              <a:ext cx="4938451" cy="122990"/>
            </a:xfrm>
            <a:custGeom>
              <a:rect b="b" l="l" r="r" t="t"/>
              <a:pathLst>
                <a:path extrusionOk="0" h="5307" w="206673">
                  <a:moveTo>
                    <a:pt x="1" y="1"/>
                  </a:moveTo>
                  <a:lnTo>
                    <a:pt x="1" y="5307"/>
                  </a:lnTo>
                  <a:lnTo>
                    <a:pt x="206142" y="5307"/>
                  </a:lnTo>
                  <a:cubicBezTo>
                    <a:pt x="206418" y="5307"/>
                    <a:pt x="206673" y="5052"/>
                    <a:pt x="206673" y="4776"/>
                  </a:cubicBezTo>
                  <a:lnTo>
                    <a:pt x="206673" y="531"/>
                  </a:lnTo>
                  <a:cubicBezTo>
                    <a:pt x="206673" y="234"/>
                    <a:pt x="206418" y="1"/>
                    <a:pt x="20614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 name="Google Shape;986;p137"/>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Conclusion and Future Directions</a:t>
            </a:r>
            <a:endParaRPr sz="2520"/>
          </a:p>
        </p:txBody>
      </p:sp>
      <p:sp>
        <p:nvSpPr>
          <p:cNvPr id="987" name="Google Shape;987;p137"/>
          <p:cNvSpPr txBox="1"/>
          <p:nvPr>
            <p:ph idx="1" type="subTitle"/>
          </p:nvPr>
        </p:nvSpPr>
        <p:spPr>
          <a:xfrm>
            <a:off x="3638850" y="1017725"/>
            <a:ext cx="5030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t/>
            </a:r>
            <a:endParaRPr sz="1200"/>
          </a:p>
        </p:txBody>
      </p:sp>
      <p:sp>
        <p:nvSpPr>
          <p:cNvPr id="988" name="Google Shape;988;p137"/>
          <p:cNvSpPr txBox="1"/>
          <p:nvPr>
            <p:ph idx="4294967295" type="body"/>
          </p:nvPr>
        </p:nvSpPr>
        <p:spPr>
          <a:xfrm>
            <a:off x="457200" y="1677025"/>
            <a:ext cx="2965200" cy="2932800"/>
          </a:xfrm>
          <a:prstGeom prst="rect">
            <a:avLst/>
          </a:prstGeom>
        </p:spPr>
        <p:txBody>
          <a:bodyPr anchorCtr="0" anchor="t" bIns="91425" lIns="91425" spcFirstLastPara="1" rIns="91425" wrap="square" tIns="91425">
            <a:noAutofit/>
          </a:bodyPr>
          <a:lstStyle/>
          <a:p>
            <a:pPr indent="-241300" lvl="0" marL="342900" rtl="0" algn="l">
              <a:spcBef>
                <a:spcPts val="0"/>
              </a:spcBef>
              <a:spcAft>
                <a:spcPts val="0"/>
              </a:spcAft>
              <a:buClr>
                <a:schemeClr val="accent3"/>
              </a:buClr>
              <a:buSzPts val="1100"/>
              <a:buFont typeface="Inter SemiBold"/>
              <a:buChar char="→"/>
            </a:pPr>
            <a:r>
              <a:rPr lang="en" sz="1100">
                <a:solidFill>
                  <a:schemeClr val="dk1"/>
                </a:solidFill>
              </a:rPr>
              <a:t>ICSPatch successfully localizes vulnerabilities in control application binaries.</a:t>
            </a:r>
            <a:endParaRPr sz="1100">
              <a:solidFill>
                <a:schemeClr val="dk1"/>
              </a:solidFill>
            </a:endParaRPr>
          </a:p>
          <a:p>
            <a:pPr indent="-241300" lvl="0" marL="342900" rtl="0" algn="l">
              <a:spcBef>
                <a:spcPts val="1000"/>
              </a:spcBef>
              <a:spcAft>
                <a:spcPts val="0"/>
              </a:spcAft>
              <a:buClr>
                <a:schemeClr val="accent3"/>
              </a:buClr>
              <a:buSzPts val="1100"/>
              <a:buFont typeface="Inter SemiBold"/>
              <a:buChar char="→"/>
            </a:pPr>
            <a:r>
              <a:rPr lang="en" sz="1100">
                <a:solidFill>
                  <a:schemeClr val="dk1"/>
                </a:solidFill>
              </a:rPr>
              <a:t>The framework can non-intrusively hotpatch vulnerabilities in the main memory of Programmable Logic Controllers.</a:t>
            </a:r>
            <a:endParaRPr sz="1100">
              <a:solidFill>
                <a:schemeClr val="dk1"/>
              </a:solidFill>
            </a:endParaRPr>
          </a:p>
          <a:p>
            <a:pPr indent="-241300" lvl="0" marL="342900" rtl="0" algn="l">
              <a:spcBef>
                <a:spcPts val="1000"/>
              </a:spcBef>
              <a:spcAft>
                <a:spcPts val="1000"/>
              </a:spcAft>
              <a:buClr>
                <a:schemeClr val="accent3"/>
              </a:buClr>
              <a:buSzPts val="1100"/>
              <a:buFont typeface="Inter SemiBold"/>
              <a:buChar char="→"/>
            </a:pPr>
            <a:r>
              <a:rPr lang="en" sz="1100">
                <a:solidFill>
                  <a:schemeClr val="dk1"/>
                </a:solidFill>
              </a:rPr>
              <a:t>Patching control applications does not cause significant latency increase and maintains correctness and protection against vulnerabilities.</a:t>
            </a:r>
            <a:endParaRPr sz="1100">
              <a:solidFill>
                <a:schemeClr val="dk1"/>
              </a:solidFill>
            </a:endParaRPr>
          </a:p>
        </p:txBody>
      </p:sp>
      <p:sp>
        <p:nvSpPr>
          <p:cNvPr id="989" name="Google Shape;989;p137"/>
          <p:cNvSpPr txBox="1"/>
          <p:nvPr>
            <p:ph idx="1" type="subTitle"/>
          </p:nvPr>
        </p:nvSpPr>
        <p:spPr>
          <a:xfrm>
            <a:off x="457200" y="1017725"/>
            <a:ext cx="2771400" cy="572700"/>
          </a:xfrm>
          <a:prstGeom prst="rect">
            <a:avLst/>
          </a:prstGeom>
        </p:spPr>
        <p:txBody>
          <a:bodyPr anchorCtr="0" anchor="b" bIns="91425" lIns="91425" spcFirstLastPara="1" rIns="91425" wrap="square" tIns="91425">
            <a:noAutofit/>
          </a:bodyPr>
          <a:lstStyle/>
          <a:p>
            <a:pPr indent="0" lvl="0" marL="0" rtl="0" algn="l">
              <a:spcBef>
                <a:spcPts val="0"/>
              </a:spcBef>
              <a:spcAft>
                <a:spcPts val="1200"/>
              </a:spcAft>
              <a:buNone/>
            </a:pPr>
            <a:r>
              <a:rPr lang="en" sz="1200"/>
              <a:t>Summary of Findings:</a:t>
            </a:r>
            <a:endParaRPr sz="1200"/>
          </a:p>
        </p:txBody>
      </p:sp>
      <p:grpSp>
        <p:nvGrpSpPr>
          <p:cNvPr id="990" name="Google Shape;990;p137"/>
          <p:cNvGrpSpPr/>
          <p:nvPr/>
        </p:nvGrpSpPr>
        <p:grpSpPr>
          <a:xfrm>
            <a:off x="6348200" y="3705750"/>
            <a:ext cx="2667000" cy="1295400"/>
            <a:chOff x="6172200" y="152400"/>
            <a:chExt cx="2667000" cy="1295400"/>
          </a:xfrm>
        </p:grpSpPr>
        <p:sp>
          <p:nvSpPr>
            <p:cNvPr id="991" name="Google Shape;991;p137"/>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Consider highlighting the key achievements of ICSPatch in localizing and patching vulnerabilities, and emphasize the importance of maintaining continuous operation and protection against vulnerabilities in control applications.</a:t>
              </a:r>
              <a:endParaRPr sz="900">
                <a:latin typeface="Inter"/>
                <a:ea typeface="Inter"/>
                <a:cs typeface="Inter"/>
                <a:sym typeface="Inter"/>
              </a:endParaRPr>
            </a:p>
          </p:txBody>
        </p:sp>
        <p:pic>
          <p:nvPicPr>
            <p:cNvPr id="992" name="Google Shape;992;p137"/>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993" name="Google Shape;993;p137"/>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
        <p:nvSpPr>
          <p:cNvPr id="994" name="Google Shape;994;p137"/>
          <p:cNvSpPr/>
          <p:nvPr/>
        </p:nvSpPr>
        <p:spPr>
          <a:xfrm>
            <a:off x="3422400" y="4188750"/>
            <a:ext cx="2771400" cy="329400"/>
          </a:xfrm>
          <a:prstGeom prst="roundRect">
            <a:avLst>
              <a:gd fmla="val 16667"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91425">
            <a:noAutofit/>
          </a:bodyPr>
          <a:lstStyle/>
          <a:p>
            <a:pPr indent="0" lvl="0" marL="91440" marR="0" rtl="0" algn="ctr">
              <a:lnSpc>
                <a:spcPct val="100000"/>
              </a:lnSpc>
              <a:spcBef>
                <a:spcPts val="0"/>
              </a:spcBef>
              <a:spcAft>
                <a:spcPts val="0"/>
              </a:spcAft>
              <a:buNone/>
            </a:pPr>
            <a:r>
              <a:rPr lang="en" sz="900">
                <a:uFill>
                  <a:noFill/>
                </a:uFill>
                <a:latin typeface="Inter"/>
                <a:ea typeface="Inter"/>
                <a:cs typeface="Inter"/>
                <a:sym typeface="Inter"/>
                <a:hlinkClick r:id="rId4"/>
              </a:rPr>
              <a:t>This chart is a placeholder. </a:t>
            </a:r>
            <a:r>
              <a:rPr lang="en" sz="900" u="sng">
                <a:latin typeface="Inter"/>
                <a:ea typeface="Inter"/>
                <a:cs typeface="Inter"/>
                <a:sym typeface="Inter"/>
                <a:hlinkClick r:id="rId5"/>
              </a:rPr>
              <a:t>Customize it here</a:t>
            </a:r>
            <a:r>
              <a:rPr lang="en" sz="900">
                <a:uFill>
                  <a:noFill/>
                </a:uFill>
                <a:latin typeface="Inter"/>
                <a:ea typeface="Inter"/>
                <a:cs typeface="Inter"/>
                <a:sym typeface="Inter"/>
                <a:hlinkClick r:id="rId6"/>
              </a:rPr>
              <a:t>.</a:t>
            </a:r>
            <a:endParaRPr sz="900">
              <a:latin typeface="Inter"/>
              <a:ea typeface="Inter"/>
              <a:cs typeface="Inter"/>
              <a:sym typeface="Inte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138"/>
          <p:cNvSpPr txBox="1"/>
          <p:nvPr/>
        </p:nvSpPr>
        <p:spPr>
          <a:xfrm>
            <a:off x="457200" y="445025"/>
            <a:ext cx="8229600" cy="572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120">
                <a:solidFill>
                  <a:srgbClr val="000000"/>
                </a:solidFill>
                <a:latin typeface="Poppins"/>
                <a:ea typeface="Poppins"/>
                <a:cs typeface="Poppins"/>
                <a:sym typeface="Poppins"/>
              </a:rPr>
              <a:t>Time to put the finishing touches on your Plus AI presentation ✨</a:t>
            </a:r>
            <a:endParaRPr b="1" sz="2120">
              <a:solidFill>
                <a:srgbClr val="000000"/>
              </a:solidFill>
              <a:latin typeface="Poppins"/>
              <a:ea typeface="Poppins"/>
              <a:cs typeface="Poppins"/>
              <a:sym typeface="Poppins"/>
            </a:endParaRPr>
          </a:p>
        </p:txBody>
      </p:sp>
      <p:sp>
        <p:nvSpPr>
          <p:cNvPr id="1000" name="Google Shape;1000;p138"/>
          <p:cNvSpPr txBox="1"/>
          <p:nvPr/>
        </p:nvSpPr>
        <p:spPr>
          <a:xfrm>
            <a:off x="5271475" y="1308975"/>
            <a:ext cx="3371400" cy="3327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000000"/>
                </a:solidFill>
                <a:latin typeface="Inter"/>
                <a:ea typeface="Inter"/>
                <a:cs typeface="Inter"/>
                <a:sym typeface="Inter"/>
              </a:rPr>
              <a:t>Just created your first Plus AI deck? Here’s what to try next:</a:t>
            </a:r>
            <a:endParaRPr sz="1200">
              <a:solidFill>
                <a:srgbClr val="000000"/>
              </a:solidFill>
              <a:latin typeface="Inter"/>
              <a:ea typeface="Inter"/>
              <a:cs typeface="Inter"/>
              <a:sym typeface="Inter"/>
            </a:endParaRPr>
          </a:p>
          <a:p>
            <a:pPr indent="-190500" lvl="0" marL="342900" rtl="0" algn="l">
              <a:lnSpc>
                <a:spcPct val="115000"/>
              </a:lnSpc>
              <a:spcBef>
                <a:spcPts val="1000"/>
              </a:spcBef>
              <a:spcAft>
                <a:spcPts val="0"/>
              </a:spcAft>
              <a:buClr>
                <a:srgbClr val="000000"/>
              </a:buClr>
              <a:buSzPts val="1200"/>
              <a:buFont typeface="Inter"/>
              <a:buChar char="•"/>
            </a:pPr>
            <a:r>
              <a:rPr b="1" lang="en" sz="1200">
                <a:solidFill>
                  <a:srgbClr val="000000"/>
                </a:solidFill>
                <a:latin typeface="Inter"/>
                <a:ea typeface="Inter"/>
                <a:cs typeface="Inter"/>
                <a:sym typeface="Inter"/>
              </a:rPr>
              <a:t>Insert</a:t>
            </a:r>
            <a:r>
              <a:rPr lang="en" sz="1200">
                <a:solidFill>
                  <a:srgbClr val="000000"/>
                </a:solidFill>
                <a:latin typeface="Inter"/>
                <a:ea typeface="Inter"/>
                <a:cs typeface="Inter"/>
                <a:sym typeface="Inter"/>
              </a:rPr>
              <a:t> - Choose a layout and create one slide at a time </a:t>
            </a:r>
            <a:endParaRPr sz="1200">
              <a:solidFill>
                <a:srgbClr val="000000"/>
              </a:solidFill>
              <a:latin typeface="Inter"/>
              <a:ea typeface="Inter"/>
              <a:cs typeface="Inter"/>
              <a:sym typeface="Inter"/>
            </a:endParaRPr>
          </a:p>
          <a:p>
            <a:pPr indent="-190500" lvl="0" marL="342900" rtl="0" algn="l">
              <a:lnSpc>
                <a:spcPct val="115000"/>
              </a:lnSpc>
              <a:spcBef>
                <a:spcPts val="1000"/>
              </a:spcBef>
              <a:spcAft>
                <a:spcPts val="0"/>
              </a:spcAft>
              <a:buClr>
                <a:srgbClr val="000000"/>
              </a:buClr>
              <a:buSzPts val="1200"/>
              <a:buFont typeface="Inter"/>
              <a:buChar char="•"/>
            </a:pPr>
            <a:r>
              <a:rPr b="1" lang="en" sz="1200">
                <a:solidFill>
                  <a:srgbClr val="000000"/>
                </a:solidFill>
                <a:latin typeface="Inter"/>
                <a:ea typeface="Inter"/>
                <a:cs typeface="Inter"/>
                <a:sym typeface="Inter"/>
              </a:rPr>
              <a:t>Rewrite</a:t>
            </a:r>
            <a:r>
              <a:rPr lang="en" sz="1200">
                <a:solidFill>
                  <a:srgbClr val="000000"/>
                </a:solidFill>
                <a:latin typeface="Inter"/>
                <a:ea typeface="Inter"/>
                <a:cs typeface="Inter"/>
                <a:sym typeface="Inter"/>
              </a:rPr>
              <a:t> - Shorten, lengthen, or spice up existing slide content</a:t>
            </a:r>
            <a:endParaRPr sz="1200">
              <a:solidFill>
                <a:srgbClr val="000000"/>
              </a:solidFill>
              <a:latin typeface="Inter"/>
              <a:ea typeface="Inter"/>
              <a:cs typeface="Inter"/>
              <a:sym typeface="Inter"/>
            </a:endParaRPr>
          </a:p>
          <a:p>
            <a:pPr indent="-190500" lvl="0" marL="342900" rtl="0" algn="l">
              <a:lnSpc>
                <a:spcPct val="115000"/>
              </a:lnSpc>
              <a:spcBef>
                <a:spcPts val="1000"/>
              </a:spcBef>
              <a:spcAft>
                <a:spcPts val="0"/>
              </a:spcAft>
              <a:buClr>
                <a:srgbClr val="000000"/>
              </a:buClr>
              <a:buSzPts val="1200"/>
              <a:buFont typeface="Inter"/>
              <a:buChar char="•"/>
            </a:pPr>
            <a:r>
              <a:rPr b="1" lang="en" sz="1200">
                <a:solidFill>
                  <a:srgbClr val="000000"/>
                </a:solidFill>
                <a:latin typeface="Inter"/>
                <a:ea typeface="Inter"/>
                <a:cs typeface="Inter"/>
                <a:sym typeface="Inter"/>
              </a:rPr>
              <a:t>Remix</a:t>
            </a:r>
            <a:r>
              <a:rPr lang="en" sz="1200">
                <a:solidFill>
                  <a:srgbClr val="000000"/>
                </a:solidFill>
                <a:latin typeface="Inter"/>
                <a:ea typeface="Inter"/>
                <a:cs typeface="Inter"/>
                <a:sym typeface="Inter"/>
              </a:rPr>
              <a:t> - Transform your slide into a new layout</a:t>
            </a:r>
            <a:endParaRPr sz="1200">
              <a:solidFill>
                <a:srgbClr val="000000"/>
              </a:solidFill>
              <a:latin typeface="Inter"/>
              <a:ea typeface="Inter"/>
              <a:cs typeface="Inter"/>
              <a:sym typeface="Inter"/>
            </a:endParaRPr>
          </a:p>
          <a:p>
            <a:pPr indent="-190500" lvl="0" marL="342900" rtl="0" algn="l">
              <a:lnSpc>
                <a:spcPct val="115000"/>
              </a:lnSpc>
              <a:spcBef>
                <a:spcPts val="1000"/>
              </a:spcBef>
              <a:spcAft>
                <a:spcPts val="1000"/>
              </a:spcAft>
              <a:buClr>
                <a:srgbClr val="000000"/>
              </a:buClr>
              <a:buSzPts val="1200"/>
              <a:buFont typeface="Inter"/>
              <a:buChar char="•"/>
            </a:pPr>
            <a:r>
              <a:rPr b="1" lang="en" sz="1200">
                <a:solidFill>
                  <a:srgbClr val="000000"/>
                </a:solidFill>
                <a:latin typeface="Inter"/>
                <a:ea typeface="Inter"/>
                <a:cs typeface="Inter"/>
                <a:sym typeface="Inter"/>
              </a:rPr>
              <a:t>Design</a:t>
            </a:r>
            <a:r>
              <a:rPr lang="en" sz="1200">
                <a:solidFill>
                  <a:srgbClr val="000000"/>
                </a:solidFill>
                <a:latin typeface="Inter"/>
                <a:ea typeface="Inter"/>
                <a:cs typeface="Inter"/>
                <a:sym typeface="Inter"/>
              </a:rPr>
              <a:t> - Customize your slide colors, fonts, and add a logo</a:t>
            </a:r>
            <a:endParaRPr b="1" sz="1200">
              <a:solidFill>
                <a:srgbClr val="0400E5"/>
              </a:solidFill>
              <a:latin typeface="Inter"/>
              <a:ea typeface="Inter"/>
              <a:cs typeface="Inter"/>
              <a:sym typeface="Inter"/>
            </a:endParaRPr>
          </a:p>
        </p:txBody>
      </p:sp>
      <p:pic>
        <p:nvPicPr>
          <p:cNvPr id="1001" name="Google Shape;1001;p138"/>
          <p:cNvPicPr preferRelativeResize="0"/>
          <p:nvPr/>
        </p:nvPicPr>
        <p:blipFill rotWithShape="1">
          <a:blip r:embed="rId3">
            <a:alphaModFix/>
          </a:blip>
          <a:srcRect b="1699" l="0" r="0" t="1728"/>
          <a:stretch/>
        </p:blipFill>
        <p:spPr>
          <a:xfrm>
            <a:off x="513025" y="1308975"/>
            <a:ext cx="4467600" cy="3327600"/>
          </a:xfrm>
          <a:prstGeom prst="roundRect">
            <a:avLst>
              <a:gd fmla="val 4053" name="adj"/>
            </a:avLst>
          </a:prstGeom>
          <a:noFill/>
          <a:ln>
            <a:noFill/>
          </a:ln>
        </p:spPr>
      </p:pic>
      <p:sp>
        <p:nvSpPr>
          <p:cNvPr id="1002" name="Google Shape;1002;p138"/>
          <p:cNvSpPr/>
          <p:nvPr/>
        </p:nvSpPr>
        <p:spPr>
          <a:xfrm>
            <a:off x="5361400" y="4159800"/>
            <a:ext cx="3022800" cy="447300"/>
          </a:xfrm>
          <a:prstGeom prst="roundRect">
            <a:avLst>
              <a:gd fmla="val 50000" name="adj"/>
            </a:avLst>
          </a:prstGeom>
          <a:solidFill>
            <a:srgbClr val="02020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200">
                <a:solidFill>
                  <a:schemeClr val="lt1"/>
                </a:solidFill>
                <a:latin typeface="Inter"/>
                <a:ea typeface="Inter"/>
                <a:cs typeface="Inter"/>
                <a:sym typeface="Inter"/>
              </a:rPr>
              <a:t>Need help? 👉</a:t>
            </a:r>
            <a:r>
              <a:rPr b="1" lang="en" sz="1200" u="sng">
                <a:solidFill>
                  <a:schemeClr val="lt1"/>
                </a:solidFill>
                <a:latin typeface="Inter"/>
                <a:ea typeface="Inter"/>
                <a:cs typeface="Inter"/>
                <a:sym typeface="Inter"/>
                <a:hlinkClick r:id="rId4">
                  <a:extLst>
                    <a:ext uri="{A12FA001-AC4F-418D-AE19-62706E023703}">
                      <ahyp:hlinkClr val="tx"/>
                    </a:ext>
                  </a:extLst>
                </a:hlinkClick>
              </a:rPr>
              <a:t>guide.plusdocs.com</a:t>
            </a:r>
            <a:endParaRPr>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06" name="Shape 1006"/>
        <p:cNvGrpSpPr/>
        <p:nvPr/>
      </p:nvGrpSpPr>
      <p:grpSpPr>
        <a:xfrm>
          <a:off x="0" y="0"/>
          <a:ext cx="0" cy="0"/>
          <a:chOff x="0" y="0"/>
          <a:chExt cx="0" cy="0"/>
        </a:xfrm>
      </p:grpSpPr>
      <p:sp>
        <p:nvSpPr>
          <p:cNvPr id="1007" name="Google Shape;1007;p139"/>
          <p:cNvSpPr txBox="1"/>
          <p:nvPr>
            <p:ph idx="2" type="body"/>
          </p:nvPr>
        </p:nvSpPr>
        <p:spPr>
          <a:xfrm>
            <a:off x="3268950" y="2727525"/>
            <a:ext cx="2606100" cy="1848000"/>
          </a:xfrm>
          <a:prstGeom prst="rect">
            <a:avLst/>
          </a:prstGeom>
        </p:spPr>
        <p:txBody>
          <a:bodyPr anchorCtr="0" anchor="t" bIns="91425" lIns="137150" spcFirstLastPara="1" rIns="137150" wrap="square" tIns="91425">
            <a:noAutofit/>
          </a:bodyPr>
          <a:lstStyle/>
          <a:p>
            <a:pPr indent="0" lvl="0" marL="0" rtl="0" algn="ctr">
              <a:lnSpc>
                <a:spcPct val="105000"/>
              </a:lnSpc>
              <a:spcBef>
                <a:spcPts val="0"/>
              </a:spcBef>
              <a:spcAft>
                <a:spcPts val="1000"/>
              </a:spcAft>
              <a:buNone/>
            </a:pPr>
            <a:r>
              <a:rPr lang="en"/>
              <a:t>Our methodology has been successfully applied to patch out-of-bounds write/read, OS command injection, and invalid input validation vulnerabilities in a dataset of 24 synthetic control application binaries with minimal execution and memory overheads.</a:t>
            </a:r>
            <a:endParaRPr/>
          </a:p>
        </p:txBody>
      </p:sp>
      <p:sp>
        <p:nvSpPr>
          <p:cNvPr id="1008" name="Google Shape;1008;p139"/>
          <p:cNvSpPr txBox="1"/>
          <p:nvPr>
            <p:ph idx="3" type="body"/>
          </p:nvPr>
        </p:nvSpPr>
        <p:spPr>
          <a:xfrm>
            <a:off x="6048750" y="2727525"/>
            <a:ext cx="2606100" cy="1848000"/>
          </a:xfrm>
          <a:prstGeom prst="rect">
            <a:avLst/>
          </a:prstGeom>
        </p:spPr>
        <p:txBody>
          <a:bodyPr anchorCtr="0" anchor="t" bIns="91425" lIns="137150" spcFirstLastPara="1" rIns="137150" wrap="square" tIns="91425">
            <a:noAutofit/>
          </a:bodyPr>
          <a:lstStyle/>
          <a:p>
            <a:pPr indent="0" lvl="0" marL="0" rtl="0" algn="ctr">
              <a:spcBef>
                <a:spcPts val="0"/>
              </a:spcBef>
              <a:spcAft>
                <a:spcPts val="1000"/>
              </a:spcAft>
              <a:buNone/>
            </a:pPr>
            <a:r>
              <a:rPr lang="en"/>
              <a:t>In addition, we have developed a methodology for control binary hotpatching that can be performed with only remote root access to the device and without any hardware support.</a:t>
            </a:r>
            <a:endParaRPr/>
          </a:p>
        </p:txBody>
      </p:sp>
      <p:sp>
        <p:nvSpPr>
          <p:cNvPr id="1009" name="Google Shape;1009;p139"/>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Highlights</a:t>
            </a:r>
            <a:endParaRPr sz="2520"/>
          </a:p>
        </p:txBody>
      </p:sp>
      <p:sp>
        <p:nvSpPr>
          <p:cNvPr id="1010" name="Google Shape;1010;p139"/>
          <p:cNvSpPr/>
          <p:nvPr/>
        </p:nvSpPr>
        <p:spPr>
          <a:xfrm>
            <a:off x="1333794" y="1597025"/>
            <a:ext cx="916800" cy="916800"/>
          </a:xfrm>
          <a:prstGeom prst="ellipse">
            <a:avLst/>
          </a:prstGeom>
          <a:no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1</a:t>
            </a:r>
            <a:endParaRPr b="1" sz="2800">
              <a:solidFill>
                <a:schemeClr val="accent1"/>
              </a:solidFill>
              <a:latin typeface="Hanken Grotesk"/>
              <a:ea typeface="Hanken Grotesk"/>
              <a:cs typeface="Hanken Grotesk"/>
              <a:sym typeface="Hanken Grotesk"/>
            </a:endParaRPr>
          </a:p>
        </p:txBody>
      </p:sp>
      <p:sp>
        <p:nvSpPr>
          <p:cNvPr id="1011" name="Google Shape;1011;p139"/>
          <p:cNvSpPr/>
          <p:nvPr/>
        </p:nvSpPr>
        <p:spPr>
          <a:xfrm>
            <a:off x="4113597" y="1597025"/>
            <a:ext cx="916800" cy="916800"/>
          </a:xfrm>
          <a:prstGeom prst="ellipse">
            <a:avLst/>
          </a:prstGeom>
          <a:no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2</a:t>
            </a:r>
            <a:endParaRPr b="1" sz="2800">
              <a:solidFill>
                <a:schemeClr val="accent1"/>
              </a:solidFill>
              <a:latin typeface="Hanken Grotesk"/>
              <a:ea typeface="Hanken Grotesk"/>
              <a:cs typeface="Hanken Grotesk"/>
              <a:sym typeface="Hanken Grotesk"/>
            </a:endParaRPr>
          </a:p>
        </p:txBody>
      </p:sp>
      <p:sp>
        <p:nvSpPr>
          <p:cNvPr id="1012" name="Google Shape;1012;p139"/>
          <p:cNvSpPr/>
          <p:nvPr/>
        </p:nvSpPr>
        <p:spPr>
          <a:xfrm>
            <a:off x="6893399" y="1597025"/>
            <a:ext cx="916800" cy="916800"/>
          </a:xfrm>
          <a:prstGeom prst="ellipse">
            <a:avLst/>
          </a:prstGeom>
          <a:no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3</a:t>
            </a:r>
            <a:endParaRPr b="1" sz="2800">
              <a:solidFill>
                <a:schemeClr val="accent1"/>
              </a:solidFill>
              <a:latin typeface="Hanken Grotesk"/>
              <a:ea typeface="Hanken Grotesk"/>
              <a:cs typeface="Hanken Grotesk"/>
              <a:sym typeface="Hanken Grotesk"/>
            </a:endParaRPr>
          </a:p>
        </p:txBody>
      </p:sp>
      <p:grpSp>
        <p:nvGrpSpPr>
          <p:cNvPr id="1013" name="Google Shape;1013;p139"/>
          <p:cNvGrpSpPr/>
          <p:nvPr/>
        </p:nvGrpSpPr>
        <p:grpSpPr>
          <a:xfrm>
            <a:off x="6348200" y="3705750"/>
            <a:ext cx="2667000" cy="1295400"/>
            <a:chOff x="6172200" y="152400"/>
            <a:chExt cx="2667000" cy="1295400"/>
          </a:xfrm>
        </p:grpSpPr>
        <p:sp>
          <p:nvSpPr>
            <p:cNvPr id="1014" name="Google Shape;1014;p139"/>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Customize the bullet points to highlight specific vulnerabilities and applications relevant to your organization. Use visuals and examples to support your findings.</a:t>
              </a:r>
              <a:endParaRPr sz="900">
                <a:latin typeface="Inter"/>
                <a:ea typeface="Inter"/>
                <a:cs typeface="Inter"/>
                <a:sym typeface="Inter"/>
              </a:endParaRPr>
            </a:p>
          </p:txBody>
        </p:sp>
        <p:pic>
          <p:nvPicPr>
            <p:cNvPr id="1015" name="Google Shape;1015;p139"/>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1016" name="Google Shape;1016;p139"/>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
        <p:nvSpPr>
          <p:cNvPr id="1017" name="Google Shape;1017;p139"/>
          <p:cNvSpPr txBox="1"/>
          <p:nvPr>
            <p:ph idx="1" type="body"/>
          </p:nvPr>
        </p:nvSpPr>
        <p:spPr>
          <a:xfrm>
            <a:off x="489150" y="2727525"/>
            <a:ext cx="2606100" cy="1848000"/>
          </a:xfrm>
          <a:prstGeom prst="rect">
            <a:avLst/>
          </a:prstGeom>
        </p:spPr>
        <p:txBody>
          <a:bodyPr anchorCtr="0" anchor="t" bIns="91425" lIns="137150" spcFirstLastPara="1" rIns="137150" wrap="square" tIns="91425">
            <a:noAutofit/>
          </a:bodyPr>
          <a:lstStyle/>
          <a:p>
            <a:pPr indent="0" lvl="0" marL="0" rtl="0" algn="ctr">
              <a:lnSpc>
                <a:spcPct val="105000"/>
              </a:lnSpc>
              <a:spcBef>
                <a:spcPts val="0"/>
              </a:spcBef>
              <a:spcAft>
                <a:spcPts val="1000"/>
              </a:spcAft>
              <a:buNone/>
            </a:pPr>
            <a:r>
              <a:rPr lang="en"/>
              <a:t>We have developed a methodology for automated vulnerability localization for non-executable control application binaries using custom-built data dependence graphs.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140"/>
          <p:cNvSpPr txBox="1"/>
          <p:nvPr>
            <p:ph idx="1" type="body"/>
          </p:nvPr>
        </p:nvSpPr>
        <p:spPr>
          <a:xfrm>
            <a:off x="457200" y="2132925"/>
            <a:ext cx="2606100" cy="2439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In recent years, attacks on critical infrastructure have become more frequent and sophisticated. These attacks target vulnerabilities in the IT infrastructure to gain access to the Operational Technology (OT) control systems, resulting in severe consequences.</a:t>
            </a:r>
            <a:endParaRPr/>
          </a:p>
        </p:txBody>
      </p:sp>
      <p:sp>
        <p:nvSpPr>
          <p:cNvPr id="1023" name="Google Shape;1023;p140"/>
          <p:cNvSpPr txBox="1"/>
          <p:nvPr>
            <p:ph idx="3" type="body"/>
          </p:nvPr>
        </p:nvSpPr>
        <p:spPr>
          <a:xfrm>
            <a:off x="3268950" y="2132925"/>
            <a:ext cx="2606100" cy="2439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According to a survey conducted by SANS, 42% of the respondents confirmed an increase in the cybersecurity budget for their organization. This indicates a growing recognition of the importance of securing control systems and preventing cyber threats.</a:t>
            </a:r>
            <a:endParaRPr/>
          </a:p>
        </p:txBody>
      </p:sp>
      <p:sp>
        <p:nvSpPr>
          <p:cNvPr id="1024" name="Google Shape;1024;p140"/>
          <p:cNvSpPr txBox="1"/>
          <p:nvPr>
            <p:ph idx="5" type="body"/>
          </p:nvPr>
        </p:nvSpPr>
        <p:spPr>
          <a:xfrm>
            <a:off x="6080700" y="2132925"/>
            <a:ext cx="2606100" cy="24390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a:t>To effectively address security risks in control applications, it is crucial to patch the vulnerabilities within the control binary itself, rather than relying solely on imported functions. This approach ensures a more comprehensive and robust security posture.</a:t>
            </a:r>
            <a:endParaRPr/>
          </a:p>
        </p:txBody>
      </p:sp>
      <p:sp>
        <p:nvSpPr>
          <p:cNvPr id="1025" name="Google Shape;1025;p140"/>
          <p:cNvSpPr txBox="1"/>
          <p:nvPr>
            <p:ph idx="2" type="subTitle"/>
          </p:nvPr>
        </p:nvSpPr>
        <p:spPr>
          <a:xfrm>
            <a:off x="457200" y="1477250"/>
            <a:ext cx="2606100" cy="531300"/>
          </a:xfrm>
          <a:prstGeom prst="rect">
            <a:avLst/>
          </a:prstGeom>
        </p:spPr>
        <p:txBody>
          <a:bodyPr anchorCtr="0" anchor="t" bIns="0" lIns="91425" spcFirstLastPara="1" rIns="91425" wrap="square" tIns="0">
            <a:noAutofit/>
          </a:bodyPr>
          <a:lstStyle/>
          <a:p>
            <a:pPr indent="0" lvl="0" marL="0" rtl="0" algn="l">
              <a:lnSpc>
                <a:spcPct val="100000"/>
              </a:lnSpc>
              <a:spcBef>
                <a:spcPts val="0"/>
              </a:spcBef>
              <a:spcAft>
                <a:spcPts val="1000"/>
              </a:spcAft>
              <a:buNone/>
            </a:pPr>
            <a:r>
              <a:rPr lang="en"/>
              <a:t>Increasing Attacks on Critical Infrastructure</a:t>
            </a:r>
            <a:endParaRPr/>
          </a:p>
        </p:txBody>
      </p:sp>
      <p:sp>
        <p:nvSpPr>
          <p:cNvPr id="1026" name="Google Shape;1026;p140"/>
          <p:cNvSpPr txBox="1"/>
          <p:nvPr>
            <p:ph idx="4" type="subTitle"/>
          </p:nvPr>
        </p:nvSpPr>
        <p:spPr>
          <a:xfrm>
            <a:off x="3268950" y="1477250"/>
            <a:ext cx="2606100" cy="531300"/>
          </a:xfrm>
          <a:prstGeom prst="rect">
            <a:avLst/>
          </a:prstGeom>
        </p:spPr>
        <p:txBody>
          <a:bodyPr anchorCtr="0" anchor="t" bIns="0" lIns="91425" spcFirstLastPara="1" rIns="91425" wrap="square" tIns="0">
            <a:noAutofit/>
          </a:bodyPr>
          <a:lstStyle/>
          <a:p>
            <a:pPr indent="0" lvl="0" marL="0" rtl="0" algn="l">
              <a:lnSpc>
                <a:spcPct val="100000"/>
              </a:lnSpc>
              <a:spcBef>
                <a:spcPts val="0"/>
              </a:spcBef>
              <a:spcAft>
                <a:spcPts val="1000"/>
              </a:spcAft>
              <a:buClr>
                <a:schemeClr val="dk1"/>
              </a:buClr>
              <a:buSzPts val="1100"/>
              <a:buFont typeface="Arial"/>
              <a:buNone/>
            </a:pPr>
            <a:r>
              <a:rPr lang="en"/>
              <a:t>Budget Allocation for Cybersecurity</a:t>
            </a:r>
            <a:endParaRPr/>
          </a:p>
        </p:txBody>
      </p:sp>
      <p:sp>
        <p:nvSpPr>
          <p:cNvPr id="1027" name="Google Shape;1027;p140"/>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Motivation</a:t>
            </a:r>
            <a:endParaRPr sz="2520"/>
          </a:p>
        </p:txBody>
      </p:sp>
      <p:sp>
        <p:nvSpPr>
          <p:cNvPr id="1028" name="Google Shape;1028;p140"/>
          <p:cNvSpPr txBox="1"/>
          <p:nvPr>
            <p:ph idx="6" type="subTitle"/>
          </p:nvPr>
        </p:nvSpPr>
        <p:spPr>
          <a:xfrm>
            <a:off x="6080700" y="1477250"/>
            <a:ext cx="2606100" cy="531300"/>
          </a:xfrm>
          <a:prstGeom prst="rect">
            <a:avLst/>
          </a:prstGeom>
        </p:spPr>
        <p:txBody>
          <a:bodyPr anchorCtr="0" anchor="t" bIns="0" lIns="91425" spcFirstLastPara="1" rIns="91425" wrap="square" tIns="0">
            <a:noAutofit/>
          </a:bodyPr>
          <a:lstStyle/>
          <a:p>
            <a:pPr indent="0" lvl="0" marL="0" rtl="0" algn="l">
              <a:lnSpc>
                <a:spcPct val="100000"/>
              </a:lnSpc>
              <a:spcBef>
                <a:spcPts val="0"/>
              </a:spcBef>
              <a:spcAft>
                <a:spcPts val="1000"/>
              </a:spcAft>
              <a:buNone/>
            </a:pPr>
            <a:r>
              <a:rPr lang="en"/>
              <a:t>Importance of Localizing Vulnerabilities</a:t>
            </a:r>
            <a:endParaRPr/>
          </a:p>
        </p:txBody>
      </p:sp>
      <p:grpSp>
        <p:nvGrpSpPr>
          <p:cNvPr id="1029" name="Google Shape;1029;p140"/>
          <p:cNvGrpSpPr/>
          <p:nvPr/>
        </p:nvGrpSpPr>
        <p:grpSpPr>
          <a:xfrm>
            <a:off x="6348200" y="3705750"/>
            <a:ext cx="2667000" cy="1295400"/>
            <a:chOff x="6172200" y="152400"/>
            <a:chExt cx="2667000" cy="1295400"/>
          </a:xfrm>
        </p:grpSpPr>
        <p:sp>
          <p:nvSpPr>
            <p:cNvPr id="1030" name="Google Shape;1030;p140"/>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Customize the content on this slide by providing specific examples of recent attacks on critical infrastructure and their impact. Emphasize the importance of allocating resources for cybersecurity and the need to prioritize vulnerability localization.</a:t>
              </a:r>
              <a:endParaRPr sz="900">
                <a:latin typeface="Inter"/>
                <a:ea typeface="Inter"/>
                <a:cs typeface="Inter"/>
                <a:sym typeface="Inter"/>
              </a:endParaRPr>
            </a:p>
          </p:txBody>
        </p:sp>
        <p:pic>
          <p:nvPicPr>
            <p:cNvPr id="1031" name="Google Shape;1031;p140"/>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1032" name="Google Shape;1032;p140"/>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036" name="Shape 1036"/>
        <p:cNvGrpSpPr/>
        <p:nvPr/>
      </p:nvGrpSpPr>
      <p:grpSpPr>
        <a:xfrm>
          <a:off x="0" y="0"/>
          <a:ext cx="0" cy="0"/>
          <a:chOff x="0" y="0"/>
          <a:chExt cx="0" cy="0"/>
        </a:xfrm>
      </p:grpSpPr>
      <p:sp>
        <p:nvSpPr>
          <p:cNvPr id="1037" name="Google Shape;1037;p141"/>
          <p:cNvSpPr txBox="1"/>
          <p:nvPr>
            <p:ph idx="2" type="body"/>
          </p:nvPr>
        </p:nvSpPr>
        <p:spPr>
          <a:xfrm>
            <a:off x="3268950" y="2727525"/>
            <a:ext cx="2606100" cy="1848000"/>
          </a:xfrm>
          <a:prstGeom prst="rect">
            <a:avLst/>
          </a:prstGeom>
        </p:spPr>
        <p:txBody>
          <a:bodyPr anchorCtr="0" anchor="t" bIns="91425" lIns="137150" spcFirstLastPara="1" rIns="137150" wrap="square" tIns="91425">
            <a:noAutofit/>
          </a:bodyPr>
          <a:lstStyle/>
          <a:p>
            <a:pPr indent="0" lvl="0" marL="0" rtl="0" algn="ctr">
              <a:lnSpc>
                <a:spcPct val="105000"/>
              </a:lnSpc>
              <a:spcBef>
                <a:spcPts val="0"/>
              </a:spcBef>
              <a:spcAft>
                <a:spcPts val="1000"/>
              </a:spcAft>
              <a:buNone/>
            </a:pPr>
            <a:r>
              <a:rPr lang="en"/>
              <a:t>The approach Devign reached an accuracy of 80.24%.</a:t>
            </a:r>
            <a:endParaRPr/>
          </a:p>
        </p:txBody>
      </p:sp>
      <p:sp>
        <p:nvSpPr>
          <p:cNvPr id="1038" name="Google Shape;1038;p141"/>
          <p:cNvSpPr txBox="1"/>
          <p:nvPr>
            <p:ph idx="3" type="body"/>
          </p:nvPr>
        </p:nvSpPr>
        <p:spPr>
          <a:xfrm>
            <a:off x="6048750" y="2727525"/>
            <a:ext cx="2606100" cy="1848000"/>
          </a:xfrm>
          <a:prstGeom prst="rect">
            <a:avLst/>
          </a:prstGeom>
        </p:spPr>
        <p:txBody>
          <a:bodyPr anchorCtr="0" anchor="t" bIns="91425" lIns="137150" spcFirstLastPara="1" rIns="137150" wrap="square" tIns="91425">
            <a:noAutofit/>
          </a:bodyPr>
          <a:lstStyle/>
          <a:p>
            <a:pPr indent="0" lvl="0" marL="0" rtl="0" algn="ctr">
              <a:spcBef>
                <a:spcPts val="0"/>
              </a:spcBef>
              <a:spcAft>
                <a:spcPts val="1000"/>
              </a:spcAft>
              <a:buNone/>
            </a:pPr>
            <a:r>
              <a:rPr lang="en"/>
              <a:t>The machine learning-based approach DeepVL achieved an accuracy of 96.9% but had a low precision of 70.1%.</a:t>
            </a:r>
            <a:endParaRPr/>
          </a:p>
        </p:txBody>
      </p:sp>
      <p:sp>
        <p:nvSpPr>
          <p:cNvPr id="1039" name="Google Shape;1039;p141"/>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Findings</a:t>
            </a:r>
            <a:endParaRPr sz="2520"/>
          </a:p>
        </p:txBody>
      </p:sp>
      <p:sp>
        <p:nvSpPr>
          <p:cNvPr id="1040" name="Google Shape;1040;p141"/>
          <p:cNvSpPr/>
          <p:nvPr/>
        </p:nvSpPr>
        <p:spPr>
          <a:xfrm>
            <a:off x="1333794" y="1597025"/>
            <a:ext cx="916800" cy="916800"/>
          </a:xfrm>
          <a:prstGeom prst="ellipse">
            <a:avLst/>
          </a:prstGeom>
          <a:no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1</a:t>
            </a:r>
            <a:endParaRPr b="1" sz="2800">
              <a:solidFill>
                <a:schemeClr val="accent1"/>
              </a:solidFill>
              <a:latin typeface="Hanken Grotesk"/>
              <a:ea typeface="Hanken Grotesk"/>
              <a:cs typeface="Hanken Grotesk"/>
              <a:sym typeface="Hanken Grotesk"/>
            </a:endParaRPr>
          </a:p>
        </p:txBody>
      </p:sp>
      <p:sp>
        <p:nvSpPr>
          <p:cNvPr id="1041" name="Google Shape;1041;p141"/>
          <p:cNvSpPr/>
          <p:nvPr/>
        </p:nvSpPr>
        <p:spPr>
          <a:xfrm>
            <a:off x="4113597" y="1597025"/>
            <a:ext cx="916800" cy="916800"/>
          </a:xfrm>
          <a:prstGeom prst="ellipse">
            <a:avLst/>
          </a:prstGeom>
          <a:no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2</a:t>
            </a:r>
            <a:endParaRPr b="1" sz="2800">
              <a:solidFill>
                <a:schemeClr val="accent1"/>
              </a:solidFill>
              <a:latin typeface="Hanken Grotesk"/>
              <a:ea typeface="Hanken Grotesk"/>
              <a:cs typeface="Hanken Grotesk"/>
              <a:sym typeface="Hanken Grotesk"/>
            </a:endParaRPr>
          </a:p>
        </p:txBody>
      </p:sp>
      <p:sp>
        <p:nvSpPr>
          <p:cNvPr id="1042" name="Google Shape;1042;p141"/>
          <p:cNvSpPr/>
          <p:nvPr/>
        </p:nvSpPr>
        <p:spPr>
          <a:xfrm>
            <a:off x="6893399" y="1597025"/>
            <a:ext cx="916800" cy="916800"/>
          </a:xfrm>
          <a:prstGeom prst="ellipse">
            <a:avLst/>
          </a:prstGeom>
          <a:no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2800">
                <a:solidFill>
                  <a:schemeClr val="accent1"/>
                </a:solidFill>
                <a:latin typeface="Hanken Grotesk"/>
                <a:ea typeface="Hanken Grotesk"/>
                <a:cs typeface="Hanken Grotesk"/>
                <a:sym typeface="Hanken Grotesk"/>
              </a:rPr>
              <a:t>3</a:t>
            </a:r>
            <a:endParaRPr b="1" sz="2800">
              <a:solidFill>
                <a:schemeClr val="accent1"/>
              </a:solidFill>
              <a:latin typeface="Hanken Grotesk"/>
              <a:ea typeface="Hanken Grotesk"/>
              <a:cs typeface="Hanken Grotesk"/>
              <a:sym typeface="Hanken Grotesk"/>
            </a:endParaRPr>
          </a:p>
        </p:txBody>
      </p:sp>
      <p:grpSp>
        <p:nvGrpSpPr>
          <p:cNvPr id="1043" name="Google Shape;1043;p141"/>
          <p:cNvGrpSpPr/>
          <p:nvPr/>
        </p:nvGrpSpPr>
        <p:grpSpPr>
          <a:xfrm>
            <a:off x="6348200" y="3705750"/>
            <a:ext cx="2667000" cy="1295400"/>
            <a:chOff x="6172200" y="152400"/>
            <a:chExt cx="2667000" cy="1295400"/>
          </a:xfrm>
        </p:grpSpPr>
        <p:sp>
          <p:nvSpPr>
            <p:cNvPr id="1044" name="Google Shape;1044;p141"/>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To customize this slide, you can provide specific examples of other self-replicating viruses and their impact on computer networks. Additionally, you can discuss the limitations and potential improvements of the DeepVL and Devign approaches.</a:t>
              </a:r>
              <a:endParaRPr sz="900">
                <a:latin typeface="Inter"/>
                <a:ea typeface="Inter"/>
                <a:cs typeface="Inter"/>
                <a:sym typeface="Inter"/>
              </a:endParaRPr>
            </a:p>
          </p:txBody>
        </p:sp>
        <p:pic>
          <p:nvPicPr>
            <p:cNvPr id="1045" name="Google Shape;1045;p141"/>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1046" name="Google Shape;1046;p141"/>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
        <p:nvSpPr>
          <p:cNvPr id="1047" name="Google Shape;1047;p141"/>
          <p:cNvSpPr txBox="1"/>
          <p:nvPr>
            <p:ph idx="1" type="body"/>
          </p:nvPr>
        </p:nvSpPr>
        <p:spPr>
          <a:xfrm>
            <a:off x="489150" y="2727525"/>
            <a:ext cx="2606100" cy="1848000"/>
          </a:xfrm>
          <a:prstGeom prst="rect">
            <a:avLst/>
          </a:prstGeom>
        </p:spPr>
        <p:txBody>
          <a:bodyPr anchorCtr="0" anchor="t" bIns="91425" lIns="137150" spcFirstLastPara="1" rIns="137150" wrap="square" tIns="91425">
            <a:noAutofit/>
          </a:bodyPr>
          <a:lstStyle/>
          <a:p>
            <a:pPr indent="0" lvl="0" marL="0" rtl="0" algn="ctr">
              <a:lnSpc>
                <a:spcPct val="105000"/>
              </a:lnSpc>
              <a:spcBef>
                <a:spcPts val="0"/>
              </a:spcBef>
              <a:spcAft>
                <a:spcPts val="1000"/>
              </a:spcAft>
              <a:buNone/>
            </a:pPr>
            <a:r>
              <a:rPr lang="en"/>
              <a:t>A self-replicating virus on the computer network of Saudi Aramco shut down 5.7 million barrels of output per day, impacting more than 5% of the global oil supply.</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1" name="Shape 1051"/>
        <p:cNvGrpSpPr/>
        <p:nvPr/>
      </p:nvGrpSpPr>
      <p:grpSpPr>
        <a:xfrm>
          <a:off x="0" y="0"/>
          <a:ext cx="0" cy="0"/>
          <a:chOff x="0" y="0"/>
          <a:chExt cx="0" cy="0"/>
        </a:xfrm>
      </p:grpSpPr>
      <p:sp>
        <p:nvSpPr>
          <p:cNvPr id="1052" name="Google Shape;1052;p142"/>
          <p:cNvSpPr txBox="1"/>
          <p:nvPr>
            <p:ph idx="1" type="body"/>
          </p:nvPr>
        </p:nvSpPr>
        <p:spPr>
          <a:xfrm>
            <a:off x="1373975" y="2361292"/>
            <a:ext cx="5945700" cy="986100"/>
          </a:xfrm>
          <a:prstGeom prst="rect">
            <a:avLst/>
          </a:prstGeom>
        </p:spPr>
        <p:txBody>
          <a:bodyPr anchorCtr="0" anchor="ctr" bIns="91425" lIns="91425" spcFirstLastPara="1" rIns="91425" wrap="square" tIns="91425">
            <a:noAutofit/>
          </a:bodyPr>
          <a:lstStyle/>
          <a:p>
            <a:pPr indent="0" lvl="0" marL="0" rtl="0" algn="l">
              <a:spcBef>
                <a:spcPts val="0"/>
              </a:spcBef>
              <a:spcAft>
                <a:spcPts val="1000"/>
              </a:spcAft>
              <a:buNone/>
            </a:pPr>
            <a:r>
              <a:rPr lang="en">
                <a:latin typeface="Inconsolata"/>
                <a:ea typeface="Inconsolata"/>
                <a:cs typeface="Inconsolata"/>
                <a:sym typeface="Inconsolata"/>
              </a:rPr>
              <a:t>To test the accuracy of ICSPatch, we utilize our synthetic application binary dataset with 24 binaries and the 20 vulnerable binaries from the ICSFuzz dataset.</a:t>
            </a:r>
            <a:endParaRPr>
              <a:latin typeface="Inconsolata"/>
              <a:ea typeface="Inconsolata"/>
              <a:cs typeface="Inconsolata"/>
              <a:sym typeface="Inconsolata"/>
            </a:endParaRPr>
          </a:p>
        </p:txBody>
      </p:sp>
      <p:sp>
        <p:nvSpPr>
          <p:cNvPr id="1053" name="Google Shape;1053;p142"/>
          <p:cNvSpPr txBox="1"/>
          <p:nvPr>
            <p:ph idx="2" type="body"/>
          </p:nvPr>
        </p:nvSpPr>
        <p:spPr>
          <a:xfrm>
            <a:off x="1373975" y="3582596"/>
            <a:ext cx="5945700" cy="986100"/>
          </a:xfrm>
          <a:prstGeom prst="rect">
            <a:avLst/>
          </a:prstGeom>
        </p:spPr>
        <p:txBody>
          <a:bodyPr anchorCtr="0" anchor="ctr" bIns="91425" lIns="91425" spcFirstLastPara="1" rIns="91425" wrap="square" tIns="91425">
            <a:noAutofit/>
          </a:bodyPr>
          <a:lstStyle/>
          <a:p>
            <a:pPr indent="0" lvl="0" marL="0" rtl="0" algn="l">
              <a:spcBef>
                <a:spcPts val="0"/>
              </a:spcBef>
              <a:spcAft>
                <a:spcPts val="1000"/>
              </a:spcAft>
              <a:buNone/>
            </a:pPr>
            <a:r>
              <a:rPr lang="en">
                <a:latin typeface="Inconsolata"/>
                <a:ea typeface="Inconsolata"/>
                <a:cs typeface="Inconsolata"/>
                <a:sym typeface="Inconsolata"/>
              </a:rPr>
              <a:t>ICSPatch targets hotpatching of control applications instead of the firmware, so we cannot assume the existence of patches from a trusted source.</a:t>
            </a:r>
            <a:endParaRPr>
              <a:latin typeface="Inconsolata"/>
              <a:ea typeface="Inconsolata"/>
              <a:cs typeface="Inconsolata"/>
              <a:sym typeface="Inconsolata"/>
            </a:endParaRPr>
          </a:p>
        </p:txBody>
      </p:sp>
      <p:sp>
        <p:nvSpPr>
          <p:cNvPr id="1054" name="Google Shape;1054;p142"/>
          <p:cNvSpPr txBox="1"/>
          <p:nvPr>
            <p:ph idx="3" type="body"/>
          </p:nvPr>
        </p:nvSpPr>
        <p:spPr>
          <a:xfrm>
            <a:off x="1373975" y="1140000"/>
            <a:ext cx="5945700" cy="986100"/>
          </a:xfrm>
          <a:prstGeom prst="rect">
            <a:avLst/>
          </a:prstGeom>
        </p:spPr>
        <p:txBody>
          <a:bodyPr anchorCtr="0" anchor="ctr" bIns="91425" lIns="91425" spcFirstLastPara="1" rIns="91425" wrap="square" tIns="91425">
            <a:noAutofit/>
          </a:bodyPr>
          <a:lstStyle/>
          <a:p>
            <a:pPr indent="0" lvl="0" marL="0" rtl="0" algn="l">
              <a:lnSpc>
                <a:spcPct val="105000"/>
              </a:lnSpc>
              <a:spcBef>
                <a:spcPts val="0"/>
              </a:spcBef>
              <a:spcAft>
                <a:spcPts val="1000"/>
              </a:spcAft>
              <a:buSzPts val="1018"/>
              <a:buNone/>
            </a:pPr>
            <a:r>
              <a:rPr lang="en">
                <a:latin typeface="Inconsolata"/>
                <a:ea typeface="Inconsolata"/>
                <a:cs typeface="Inconsolata"/>
                <a:sym typeface="Inconsolata"/>
              </a:rPr>
              <a:t>Such scenarios require orthogonal control logic modification protection solutions, for instance, using checksums, digital signatures, control logic comparison while uploading, and formal verification employing behavior, state, specification verification.</a:t>
            </a:r>
            <a:endParaRPr>
              <a:latin typeface="Inconsolata"/>
              <a:ea typeface="Inconsolata"/>
              <a:cs typeface="Inconsolata"/>
              <a:sym typeface="Inconsolata"/>
            </a:endParaRPr>
          </a:p>
        </p:txBody>
      </p:sp>
      <p:sp>
        <p:nvSpPr>
          <p:cNvPr id="1055" name="Google Shape;1055;p142"/>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latin typeface="Lora"/>
                <a:ea typeface="Lora"/>
                <a:cs typeface="Lora"/>
                <a:sym typeface="Lora"/>
              </a:rPr>
              <a:t>Findings</a:t>
            </a:r>
            <a:endParaRPr sz="2520">
              <a:latin typeface="Lora"/>
              <a:ea typeface="Lora"/>
              <a:cs typeface="Lora"/>
              <a:sym typeface="Lora"/>
            </a:endParaRPr>
          </a:p>
        </p:txBody>
      </p:sp>
      <p:sp>
        <p:nvSpPr>
          <p:cNvPr id="1056" name="Google Shape;1056;p142"/>
          <p:cNvSpPr/>
          <p:nvPr/>
        </p:nvSpPr>
        <p:spPr>
          <a:xfrm>
            <a:off x="734713" y="1452100"/>
            <a:ext cx="361800" cy="361800"/>
          </a:xfrm>
          <a:prstGeom prst="ellipse">
            <a:avLst/>
          </a:prstGeom>
          <a:no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1</a:t>
            </a:r>
            <a:endParaRPr b="1" sz="1800">
              <a:solidFill>
                <a:schemeClr val="accent1"/>
              </a:solidFill>
              <a:latin typeface="Hanken Grotesk"/>
              <a:ea typeface="Hanken Grotesk"/>
              <a:cs typeface="Hanken Grotesk"/>
              <a:sym typeface="Hanken Grotesk"/>
            </a:endParaRPr>
          </a:p>
        </p:txBody>
      </p:sp>
      <p:sp>
        <p:nvSpPr>
          <p:cNvPr id="1057" name="Google Shape;1057;p142"/>
          <p:cNvSpPr/>
          <p:nvPr/>
        </p:nvSpPr>
        <p:spPr>
          <a:xfrm>
            <a:off x="734700" y="2673413"/>
            <a:ext cx="361800" cy="361800"/>
          </a:xfrm>
          <a:prstGeom prst="ellipse">
            <a:avLst/>
          </a:prstGeom>
          <a:no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2</a:t>
            </a:r>
            <a:endParaRPr b="1" sz="1800">
              <a:solidFill>
                <a:schemeClr val="accent1"/>
              </a:solidFill>
              <a:latin typeface="Hanken Grotesk"/>
              <a:ea typeface="Hanken Grotesk"/>
              <a:cs typeface="Hanken Grotesk"/>
              <a:sym typeface="Hanken Grotesk"/>
            </a:endParaRPr>
          </a:p>
        </p:txBody>
      </p:sp>
      <p:sp>
        <p:nvSpPr>
          <p:cNvPr id="1058" name="Google Shape;1058;p142"/>
          <p:cNvSpPr/>
          <p:nvPr/>
        </p:nvSpPr>
        <p:spPr>
          <a:xfrm>
            <a:off x="734725" y="3894738"/>
            <a:ext cx="361800" cy="361800"/>
          </a:xfrm>
          <a:prstGeom prst="ellipse">
            <a:avLst/>
          </a:prstGeom>
          <a:no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3</a:t>
            </a:r>
            <a:endParaRPr b="1" sz="1800">
              <a:solidFill>
                <a:schemeClr val="accent1"/>
              </a:solidFill>
              <a:latin typeface="Hanken Grotesk"/>
              <a:ea typeface="Hanken Grotesk"/>
              <a:cs typeface="Hanken Grotesk"/>
              <a:sym typeface="Hanken Grotesk"/>
            </a:endParaRPr>
          </a:p>
        </p:txBody>
      </p:sp>
      <p:grpSp>
        <p:nvGrpSpPr>
          <p:cNvPr id="1059" name="Google Shape;1059;p142"/>
          <p:cNvGrpSpPr/>
          <p:nvPr/>
        </p:nvGrpSpPr>
        <p:grpSpPr>
          <a:xfrm>
            <a:off x="6348200" y="3705750"/>
            <a:ext cx="2667000" cy="1295400"/>
            <a:chOff x="6172200" y="152400"/>
            <a:chExt cx="2667000" cy="1295400"/>
          </a:xfrm>
        </p:grpSpPr>
        <p:sp>
          <p:nvSpPr>
            <p:cNvPr id="1060" name="Google Shape;1060;p142"/>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Customize the findings to highlight the specific results and implications for your audience.</a:t>
              </a:r>
              <a:endParaRPr sz="900">
                <a:latin typeface="Inter"/>
                <a:ea typeface="Inter"/>
                <a:cs typeface="Inter"/>
                <a:sym typeface="Inter"/>
              </a:endParaRPr>
            </a:p>
          </p:txBody>
        </p:sp>
        <p:pic>
          <p:nvPicPr>
            <p:cNvPr id="1061" name="Google Shape;1061;p142"/>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1062" name="Google Shape;1062;p142"/>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6" name="Shape 1066"/>
        <p:cNvGrpSpPr/>
        <p:nvPr/>
      </p:nvGrpSpPr>
      <p:grpSpPr>
        <a:xfrm>
          <a:off x="0" y="0"/>
          <a:ext cx="0" cy="0"/>
          <a:chOff x="0" y="0"/>
          <a:chExt cx="0" cy="0"/>
        </a:xfrm>
      </p:grpSpPr>
      <p:sp>
        <p:nvSpPr>
          <p:cNvPr id="1067" name="Google Shape;1067;p143"/>
          <p:cNvSpPr txBox="1"/>
          <p:nvPr>
            <p:ph idx="1" type="body"/>
          </p:nvPr>
        </p:nvSpPr>
        <p:spPr>
          <a:xfrm>
            <a:off x="1373975" y="2361292"/>
            <a:ext cx="5945700" cy="986100"/>
          </a:xfrm>
          <a:prstGeom prst="rect">
            <a:avLst/>
          </a:prstGeom>
        </p:spPr>
        <p:txBody>
          <a:bodyPr anchorCtr="0" anchor="ctr" bIns="91425" lIns="91425" spcFirstLastPara="1" rIns="91425" wrap="square" tIns="91425">
            <a:noAutofit/>
          </a:bodyPr>
          <a:lstStyle/>
          <a:p>
            <a:pPr indent="0" lvl="0" marL="0" rtl="0" algn="l">
              <a:spcBef>
                <a:spcPts val="0"/>
              </a:spcBef>
              <a:spcAft>
                <a:spcPts val="1000"/>
              </a:spcAft>
              <a:buNone/>
            </a:pPr>
            <a:r>
              <a:rPr lang="en">
                <a:latin typeface="Inconsolata"/>
                <a:ea typeface="Inconsolata"/>
                <a:cs typeface="Inconsolata"/>
                <a:sym typeface="Inconsolata"/>
              </a:rPr>
              <a:t>Formal verification methods like behavior and specification verification can also be used.</a:t>
            </a:r>
            <a:endParaRPr>
              <a:latin typeface="Inconsolata"/>
              <a:ea typeface="Inconsolata"/>
              <a:cs typeface="Inconsolata"/>
              <a:sym typeface="Inconsolata"/>
            </a:endParaRPr>
          </a:p>
        </p:txBody>
      </p:sp>
      <p:sp>
        <p:nvSpPr>
          <p:cNvPr id="1068" name="Google Shape;1068;p143"/>
          <p:cNvSpPr txBox="1"/>
          <p:nvPr>
            <p:ph idx="2" type="body"/>
          </p:nvPr>
        </p:nvSpPr>
        <p:spPr>
          <a:xfrm>
            <a:off x="1373975" y="3582596"/>
            <a:ext cx="5945700" cy="986100"/>
          </a:xfrm>
          <a:prstGeom prst="rect">
            <a:avLst/>
          </a:prstGeom>
        </p:spPr>
        <p:txBody>
          <a:bodyPr anchorCtr="0" anchor="ctr" bIns="91425" lIns="91425" spcFirstLastPara="1" rIns="91425" wrap="square" tIns="91425">
            <a:noAutofit/>
          </a:bodyPr>
          <a:lstStyle/>
          <a:p>
            <a:pPr indent="0" lvl="0" marL="0" rtl="0" algn="l">
              <a:spcBef>
                <a:spcPts val="0"/>
              </a:spcBef>
              <a:spcAft>
                <a:spcPts val="1000"/>
              </a:spcAft>
              <a:buNone/>
            </a:pPr>
            <a:r>
              <a:rPr lang="en">
                <a:latin typeface="Inconsolata"/>
                <a:ea typeface="Inconsolata"/>
                <a:cs typeface="Inconsolata"/>
                <a:sym typeface="Inconsolata"/>
              </a:rPr>
              <a:t>Control logic comparison while uploading is another protection solution.</a:t>
            </a:r>
            <a:endParaRPr>
              <a:latin typeface="Inconsolata"/>
              <a:ea typeface="Inconsolata"/>
              <a:cs typeface="Inconsolata"/>
              <a:sym typeface="Inconsolata"/>
            </a:endParaRPr>
          </a:p>
        </p:txBody>
      </p:sp>
      <p:sp>
        <p:nvSpPr>
          <p:cNvPr id="1069" name="Google Shape;1069;p143"/>
          <p:cNvSpPr txBox="1"/>
          <p:nvPr>
            <p:ph idx="3" type="body"/>
          </p:nvPr>
        </p:nvSpPr>
        <p:spPr>
          <a:xfrm>
            <a:off x="1373975" y="1140000"/>
            <a:ext cx="5945700" cy="986100"/>
          </a:xfrm>
          <a:prstGeom prst="rect">
            <a:avLst/>
          </a:prstGeom>
        </p:spPr>
        <p:txBody>
          <a:bodyPr anchorCtr="0" anchor="ctr" bIns="91425" lIns="91425" spcFirstLastPara="1" rIns="91425" wrap="square" tIns="91425">
            <a:noAutofit/>
          </a:bodyPr>
          <a:lstStyle/>
          <a:p>
            <a:pPr indent="0" lvl="0" marL="0" rtl="0" algn="l">
              <a:lnSpc>
                <a:spcPct val="105000"/>
              </a:lnSpc>
              <a:spcBef>
                <a:spcPts val="0"/>
              </a:spcBef>
              <a:spcAft>
                <a:spcPts val="1000"/>
              </a:spcAft>
              <a:buSzPts val="1018"/>
              <a:buNone/>
            </a:pPr>
            <a:r>
              <a:rPr lang="en">
                <a:latin typeface="Inconsolata"/>
                <a:ea typeface="Inconsolata"/>
                <a:cs typeface="Inconsolata"/>
                <a:sym typeface="Inconsolata"/>
              </a:rPr>
              <a:t>Orthogonal control logic modification protection solutions include checksums and digital signatures.</a:t>
            </a:r>
            <a:endParaRPr>
              <a:latin typeface="Inconsolata"/>
              <a:ea typeface="Inconsolata"/>
              <a:cs typeface="Inconsolata"/>
              <a:sym typeface="Inconsolata"/>
            </a:endParaRPr>
          </a:p>
        </p:txBody>
      </p:sp>
      <p:sp>
        <p:nvSpPr>
          <p:cNvPr id="1070" name="Google Shape;1070;p143"/>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latin typeface="Lora"/>
                <a:ea typeface="Lora"/>
                <a:cs typeface="Lora"/>
                <a:sym typeface="Lora"/>
              </a:rPr>
              <a:t>Comparative Analysis</a:t>
            </a:r>
            <a:endParaRPr sz="2520">
              <a:latin typeface="Lora"/>
              <a:ea typeface="Lora"/>
              <a:cs typeface="Lora"/>
              <a:sym typeface="Lora"/>
            </a:endParaRPr>
          </a:p>
        </p:txBody>
      </p:sp>
      <p:sp>
        <p:nvSpPr>
          <p:cNvPr id="1071" name="Google Shape;1071;p143"/>
          <p:cNvSpPr/>
          <p:nvPr/>
        </p:nvSpPr>
        <p:spPr>
          <a:xfrm>
            <a:off x="734713" y="1452100"/>
            <a:ext cx="361800" cy="361800"/>
          </a:xfrm>
          <a:prstGeom prst="ellipse">
            <a:avLst/>
          </a:prstGeom>
          <a:no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1</a:t>
            </a:r>
            <a:endParaRPr b="1" sz="1800">
              <a:solidFill>
                <a:schemeClr val="accent1"/>
              </a:solidFill>
              <a:latin typeface="Hanken Grotesk"/>
              <a:ea typeface="Hanken Grotesk"/>
              <a:cs typeface="Hanken Grotesk"/>
              <a:sym typeface="Hanken Grotesk"/>
            </a:endParaRPr>
          </a:p>
        </p:txBody>
      </p:sp>
      <p:sp>
        <p:nvSpPr>
          <p:cNvPr id="1072" name="Google Shape;1072;p143"/>
          <p:cNvSpPr/>
          <p:nvPr/>
        </p:nvSpPr>
        <p:spPr>
          <a:xfrm>
            <a:off x="734700" y="2673413"/>
            <a:ext cx="361800" cy="361800"/>
          </a:xfrm>
          <a:prstGeom prst="ellipse">
            <a:avLst/>
          </a:prstGeom>
          <a:no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2</a:t>
            </a:r>
            <a:endParaRPr b="1" sz="1800">
              <a:solidFill>
                <a:schemeClr val="accent1"/>
              </a:solidFill>
              <a:latin typeface="Hanken Grotesk"/>
              <a:ea typeface="Hanken Grotesk"/>
              <a:cs typeface="Hanken Grotesk"/>
              <a:sym typeface="Hanken Grotesk"/>
            </a:endParaRPr>
          </a:p>
        </p:txBody>
      </p:sp>
      <p:sp>
        <p:nvSpPr>
          <p:cNvPr id="1073" name="Google Shape;1073;p143"/>
          <p:cNvSpPr/>
          <p:nvPr/>
        </p:nvSpPr>
        <p:spPr>
          <a:xfrm>
            <a:off x="734725" y="3894738"/>
            <a:ext cx="361800" cy="361800"/>
          </a:xfrm>
          <a:prstGeom prst="ellipse">
            <a:avLst/>
          </a:prstGeom>
          <a:noFill/>
          <a:ln cap="flat" cmpd="sng" w="19050">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accent1"/>
                </a:solidFill>
                <a:latin typeface="Hanken Grotesk"/>
                <a:ea typeface="Hanken Grotesk"/>
                <a:cs typeface="Hanken Grotesk"/>
                <a:sym typeface="Hanken Grotesk"/>
              </a:rPr>
              <a:t>3</a:t>
            </a:r>
            <a:endParaRPr b="1" sz="1800">
              <a:solidFill>
                <a:schemeClr val="accent1"/>
              </a:solidFill>
              <a:latin typeface="Hanken Grotesk"/>
              <a:ea typeface="Hanken Grotesk"/>
              <a:cs typeface="Hanken Grotesk"/>
              <a:sym typeface="Hanken Grotesk"/>
            </a:endParaRPr>
          </a:p>
        </p:txBody>
      </p:sp>
      <p:grpSp>
        <p:nvGrpSpPr>
          <p:cNvPr id="1074" name="Google Shape;1074;p143"/>
          <p:cNvGrpSpPr/>
          <p:nvPr/>
        </p:nvGrpSpPr>
        <p:grpSpPr>
          <a:xfrm>
            <a:off x="6348200" y="3705750"/>
            <a:ext cx="2667000" cy="1295400"/>
            <a:chOff x="6172200" y="152400"/>
            <a:chExt cx="2667000" cy="1295400"/>
          </a:xfrm>
        </p:grpSpPr>
        <p:sp>
          <p:nvSpPr>
            <p:cNvPr id="1075" name="Google Shape;1075;p143"/>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To customize this slide, you can add specific examples of how each protection solution is implemented in real-world scenarios.</a:t>
              </a:r>
              <a:endParaRPr sz="900">
                <a:latin typeface="Inter"/>
                <a:ea typeface="Inter"/>
                <a:cs typeface="Inter"/>
                <a:sym typeface="Inter"/>
              </a:endParaRPr>
            </a:p>
          </p:txBody>
        </p:sp>
        <p:pic>
          <p:nvPicPr>
            <p:cNvPr id="1076" name="Google Shape;1076;p143"/>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1077" name="Google Shape;1077;p143"/>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7" name="Shape 777"/>
        <p:cNvGrpSpPr/>
        <p:nvPr/>
      </p:nvGrpSpPr>
      <p:grpSpPr>
        <a:xfrm>
          <a:off x="0" y="0"/>
          <a:ext cx="0" cy="0"/>
          <a:chOff x="0" y="0"/>
          <a:chExt cx="0" cy="0"/>
        </a:xfrm>
      </p:grpSpPr>
      <p:sp>
        <p:nvSpPr>
          <p:cNvPr id="778" name="Google Shape;778;p127"/>
          <p:cNvSpPr txBox="1"/>
          <p:nvPr>
            <p:ph idx="1" type="body"/>
          </p:nvPr>
        </p:nvSpPr>
        <p:spPr>
          <a:xfrm>
            <a:off x="457200" y="1017725"/>
            <a:ext cx="4271100" cy="3551400"/>
          </a:xfrm>
          <a:prstGeom prst="rect">
            <a:avLst/>
          </a:prstGeom>
        </p:spPr>
        <p:txBody>
          <a:bodyPr anchorCtr="0" anchor="t" bIns="91425" lIns="91425" spcFirstLastPara="1" rIns="91425" wrap="square" tIns="91425">
            <a:noAutofit/>
          </a:bodyPr>
          <a:lstStyle/>
          <a:p>
            <a:pPr indent="-317500" lvl="0" marL="457200" rtl="0" algn="l">
              <a:lnSpc>
                <a:spcPct val="100000"/>
              </a:lnSpc>
              <a:spcBef>
                <a:spcPts val="0"/>
              </a:spcBef>
              <a:spcAft>
                <a:spcPts val="0"/>
              </a:spcAft>
              <a:buClr>
                <a:schemeClr val="accent1"/>
              </a:buClr>
              <a:buSzPts val="1400"/>
              <a:buChar char="•"/>
            </a:pPr>
            <a:r>
              <a:rPr lang="en" sz="1400"/>
              <a:t>Challenges in OT and IT Intercommunication</a:t>
            </a:r>
            <a:endParaRPr sz="1400"/>
          </a:p>
          <a:p>
            <a:pPr indent="-317500" lvl="0" marL="457200" rtl="0" algn="l">
              <a:lnSpc>
                <a:spcPct val="100000"/>
              </a:lnSpc>
              <a:spcBef>
                <a:spcPts val="800"/>
              </a:spcBef>
              <a:spcAft>
                <a:spcPts val="0"/>
              </a:spcAft>
              <a:buClr>
                <a:schemeClr val="accent1"/>
              </a:buClr>
              <a:buSzPts val="1400"/>
              <a:buChar char="•"/>
            </a:pPr>
            <a:r>
              <a:rPr lang="en" sz="1400"/>
              <a:t>Need for In-memory Vulnerability Patching</a:t>
            </a:r>
            <a:endParaRPr sz="1400"/>
          </a:p>
          <a:p>
            <a:pPr indent="-317500" lvl="0" marL="457200" rtl="0" algn="l">
              <a:lnSpc>
                <a:spcPct val="100000"/>
              </a:lnSpc>
              <a:spcBef>
                <a:spcPts val="800"/>
              </a:spcBef>
              <a:spcAft>
                <a:spcPts val="0"/>
              </a:spcAft>
              <a:buClr>
                <a:schemeClr val="accent1"/>
              </a:buClr>
              <a:buSzPts val="1400"/>
              <a:buChar char="•"/>
            </a:pPr>
            <a:r>
              <a:rPr lang="en" sz="1400"/>
              <a:t>Reliance on OT Vendors</a:t>
            </a:r>
            <a:endParaRPr sz="1400"/>
          </a:p>
          <a:p>
            <a:pPr indent="-317500" lvl="0" marL="457200" rtl="0" algn="l">
              <a:lnSpc>
                <a:spcPct val="100000"/>
              </a:lnSpc>
              <a:spcBef>
                <a:spcPts val="800"/>
              </a:spcBef>
              <a:spcAft>
                <a:spcPts val="0"/>
              </a:spcAft>
              <a:buClr>
                <a:schemeClr val="accent1"/>
              </a:buClr>
              <a:buSzPts val="1400"/>
              <a:buChar char="•"/>
            </a:pPr>
            <a:r>
              <a:rPr lang="en" sz="1400"/>
              <a:t>Introduction to ICSPatch</a:t>
            </a:r>
            <a:endParaRPr sz="1400"/>
          </a:p>
          <a:p>
            <a:pPr indent="-317500" lvl="0" marL="457200" rtl="0" algn="l">
              <a:lnSpc>
                <a:spcPct val="100000"/>
              </a:lnSpc>
              <a:spcBef>
                <a:spcPts val="800"/>
              </a:spcBef>
              <a:spcAft>
                <a:spcPts val="0"/>
              </a:spcAft>
              <a:buClr>
                <a:schemeClr val="accent1"/>
              </a:buClr>
              <a:buSzPts val="1400"/>
              <a:buChar char="•"/>
            </a:pPr>
            <a:r>
              <a:rPr lang="en" sz="1400"/>
              <a:t>ICSPatch: Methodology and Application</a:t>
            </a:r>
            <a:endParaRPr sz="1400"/>
          </a:p>
          <a:p>
            <a:pPr indent="-317500" lvl="0" marL="457200" rtl="0" algn="l">
              <a:lnSpc>
                <a:spcPct val="100000"/>
              </a:lnSpc>
              <a:spcBef>
                <a:spcPts val="800"/>
              </a:spcBef>
              <a:spcAft>
                <a:spcPts val="0"/>
              </a:spcAft>
              <a:buClr>
                <a:schemeClr val="accent1"/>
              </a:buClr>
              <a:buSzPts val="1400"/>
              <a:buChar char="•"/>
            </a:pPr>
            <a:r>
              <a:rPr lang="en" sz="1400"/>
              <a:t>Impacts on Critical Infrastructure</a:t>
            </a:r>
            <a:endParaRPr sz="1400"/>
          </a:p>
          <a:p>
            <a:pPr indent="-317500" lvl="0" marL="457200" rtl="0" algn="l">
              <a:lnSpc>
                <a:spcPct val="100000"/>
              </a:lnSpc>
              <a:spcBef>
                <a:spcPts val="800"/>
              </a:spcBef>
              <a:spcAft>
                <a:spcPts val="0"/>
              </a:spcAft>
              <a:buClr>
                <a:schemeClr val="accent1"/>
              </a:buClr>
              <a:buSzPts val="1400"/>
              <a:buChar char="•"/>
            </a:pPr>
            <a:r>
              <a:rPr lang="en" sz="1400"/>
              <a:t>Divergence from Previous Research</a:t>
            </a:r>
            <a:endParaRPr sz="1400"/>
          </a:p>
          <a:p>
            <a:pPr indent="-317500" lvl="0" marL="457200" rtl="0" algn="l">
              <a:lnSpc>
                <a:spcPct val="100000"/>
              </a:lnSpc>
              <a:spcBef>
                <a:spcPts val="800"/>
              </a:spcBef>
              <a:spcAft>
                <a:spcPts val="0"/>
              </a:spcAft>
              <a:buClr>
                <a:schemeClr val="accent1"/>
              </a:buClr>
              <a:buSzPts val="1400"/>
              <a:buChar char="•"/>
            </a:pPr>
            <a:r>
              <a:rPr lang="en" sz="1400"/>
              <a:t>ICSPatch: Limitations and Capabilities</a:t>
            </a:r>
            <a:endParaRPr sz="1400"/>
          </a:p>
          <a:p>
            <a:pPr indent="-317500" lvl="0" marL="457200" rtl="0" algn="l">
              <a:lnSpc>
                <a:spcPct val="100000"/>
              </a:lnSpc>
              <a:spcBef>
                <a:spcPts val="800"/>
              </a:spcBef>
              <a:spcAft>
                <a:spcPts val="0"/>
              </a:spcAft>
              <a:buClr>
                <a:schemeClr val="accent1"/>
              </a:buClr>
              <a:buSzPts val="1400"/>
              <a:buChar char="•"/>
            </a:pPr>
            <a:r>
              <a:rPr lang="en" sz="1400"/>
              <a:t>ICSPatch Performance and Evaluation</a:t>
            </a:r>
            <a:endParaRPr sz="1400"/>
          </a:p>
          <a:p>
            <a:pPr indent="-317500" lvl="0" marL="457200" rtl="0" algn="l">
              <a:lnSpc>
                <a:spcPct val="100000"/>
              </a:lnSpc>
              <a:spcBef>
                <a:spcPts val="800"/>
              </a:spcBef>
              <a:spcAft>
                <a:spcPts val="800"/>
              </a:spcAft>
              <a:buClr>
                <a:schemeClr val="accent1"/>
              </a:buClr>
              <a:buSzPts val="1400"/>
              <a:buChar char="•"/>
            </a:pPr>
            <a:r>
              <a:rPr lang="en" sz="1400"/>
              <a:t>Conclusion and Future Directions</a:t>
            </a:r>
            <a:endParaRPr sz="1400"/>
          </a:p>
        </p:txBody>
      </p:sp>
      <p:sp>
        <p:nvSpPr>
          <p:cNvPr id="779" name="Google Shape;779;p127"/>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Agenda</a:t>
            </a:r>
            <a:endParaRPr sz="252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783" name="Shape 783"/>
        <p:cNvGrpSpPr/>
        <p:nvPr/>
      </p:nvGrpSpPr>
      <p:grpSpPr>
        <a:xfrm>
          <a:off x="0" y="0"/>
          <a:ext cx="0" cy="0"/>
          <a:chOff x="0" y="0"/>
          <a:chExt cx="0" cy="0"/>
        </a:xfrm>
      </p:grpSpPr>
      <p:sp>
        <p:nvSpPr>
          <p:cNvPr id="784" name="Google Shape;784;p128"/>
          <p:cNvSpPr txBox="1"/>
          <p:nvPr>
            <p:ph type="title"/>
          </p:nvPr>
        </p:nvSpPr>
        <p:spPr>
          <a:xfrm>
            <a:off x="457200" y="448056"/>
            <a:ext cx="8229600" cy="57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20"/>
              <a:t>Challenges in OT and IT Intercommunication</a:t>
            </a:r>
            <a:endParaRPr sz="2520"/>
          </a:p>
        </p:txBody>
      </p:sp>
      <p:sp>
        <p:nvSpPr>
          <p:cNvPr id="785" name="Google Shape;785;p128"/>
          <p:cNvSpPr txBox="1"/>
          <p:nvPr>
            <p:ph idx="3" type="body"/>
          </p:nvPr>
        </p:nvSpPr>
        <p:spPr>
          <a:xfrm>
            <a:off x="6016800" y="1484573"/>
            <a:ext cx="2606100" cy="2868000"/>
          </a:xfrm>
          <a:prstGeom prst="rect">
            <a:avLst/>
          </a:prstGeom>
          <a:solidFill>
            <a:schemeClr val="lt1"/>
          </a:solidFill>
        </p:spPr>
        <p:txBody>
          <a:bodyPr anchorCtr="0" anchor="t" bIns="91425" lIns="137150" spcFirstLastPara="1" rIns="137150" wrap="square" tIns="182875">
            <a:noAutofit/>
          </a:bodyPr>
          <a:lstStyle/>
          <a:p>
            <a:pPr indent="0" lvl="0" marL="0" rtl="0" algn="l">
              <a:lnSpc>
                <a:spcPct val="105000"/>
              </a:lnSpc>
              <a:spcBef>
                <a:spcPts val="0"/>
              </a:spcBef>
              <a:spcAft>
                <a:spcPts val="1000"/>
              </a:spcAft>
              <a:buNone/>
            </a:pPr>
            <a:r>
              <a:rPr lang="en"/>
              <a:t>Reliance on OT vendors for rapid vulnerability discovery and patch development</a:t>
            </a:r>
            <a:endParaRPr/>
          </a:p>
        </p:txBody>
      </p:sp>
      <p:sp>
        <p:nvSpPr>
          <p:cNvPr id="786" name="Google Shape;786;p128"/>
          <p:cNvSpPr txBox="1"/>
          <p:nvPr>
            <p:ph idx="2" type="body"/>
          </p:nvPr>
        </p:nvSpPr>
        <p:spPr>
          <a:xfrm>
            <a:off x="3237000" y="1472184"/>
            <a:ext cx="2606100" cy="2868000"/>
          </a:xfrm>
          <a:prstGeom prst="rect">
            <a:avLst/>
          </a:prstGeom>
          <a:solidFill>
            <a:schemeClr val="lt1"/>
          </a:solidFill>
        </p:spPr>
        <p:txBody>
          <a:bodyPr anchorCtr="0" anchor="t" bIns="91425" lIns="137150" spcFirstLastPara="1" rIns="137150" wrap="square" tIns="182875">
            <a:noAutofit/>
          </a:bodyPr>
          <a:lstStyle/>
          <a:p>
            <a:pPr indent="0" lvl="0" marL="0" rtl="0" algn="l">
              <a:lnSpc>
                <a:spcPct val="105000"/>
              </a:lnSpc>
              <a:spcBef>
                <a:spcPts val="0"/>
              </a:spcBef>
              <a:spcAft>
                <a:spcPts val="1000"/>
              </a:spcAft>
              <a:buNone/>
            </a:pPr>
            <a:r>
              <a:rPr lang="en"/>
              <a:t>Conventional patching involving device reboot is not feasible for OT devices controlling critical processes</a:t>
            </a:r>
            <a:endParaRPr/>
          </a:p>
        </p:txBody>
      </p:sp>
      <p:sp>
        <p:nvSpPr>
          <p:cNvPr id="787" name="Google Shape;787;p128"/>
          <p:cNvSpPr txBox="1"/>
          <p:nvPr>
            <p:ph idx="1" type="body"/>
          </p:nvPr>
        </p:nvSpPr>
        <p:spPr>
          <a:xfrm>
            <a:off x="457200" y="1472184"/>
            <a:ext cx="2606100" cy="2868000"/>
          </a:xfrm>
          <a:prstGeom prst="rect">
            <a:avLst/>
          </a:prstGeom>
          <a:solidFill>
            <a:schemeClr val="lt1"/>
          </a:solidFill>
          <a:ln>
            <a:noFill/>
          </a:ln>
        </p:spPr>
        <p:txBody>
          <a:bodyPr anchorCtr="0" anchor="t" bIns="91425" lIns="137150" spcFirstLastPara="1" rIns="137150" wrap="square" tIns="182875">
            <a:noAutofit/>
          </a:bodyPr>
          <a:lstStyle/>
          <a:p>
            <a:pPr indent="0" lvl="0" marL="0" rtl="0" algn="l">
              <a:lnSpc>
                <a:spcPct val="105000"/>
              </a:lnSpc>
              <a:spcBef>
                <a:spcPts val="0"/>
              </a:spcBef>
              <a:spcAft>
                <a:spcPts val="1000"/>
              </a:spcAft>
              <a:buSzPts val="1018"/>
              <a:buNone/>
            </a:pPr>
            <a:r>
              <a:rPr lang="en"/>
              <a:t>Removal of air gapping increases vulnerabilities in OT devices</a:t>
            </a:r>
            <a:endParaRPr sz="1400"/>
          </a:p>
        </p:txBody>
      </p:sp>
      <p:cxnSp>
        <p:nvCxnSpPr>
          <p:cNvPr id="788" name="Google Shape;788;p128"/>
          <p:cNvCxnSpPr/>
          <p:nvPr/>
        </p:nvCxnSpPr>
        <p:spPr>
          <a:xfrm flipH="1" rot="10800000">
            <a:off x="457200" y="4343400"/>
            <a:ext cx="2606100" cy="2100"/>
          </a:xfrm>
          <a:prstGeom prst="straightConnector1">
            <a:avLst/>
          </a:prstGeom>
          <a:noFill/>
          <a:ln cap="flat" cmpd="sng" w="38100">
            <a:solidFill>
              <a:schemeClr val="accent1"/>
            </a:solidFill>
            <a:prstDash val="solid"/>
            <a:round/>
            <a:headEnd len="med" w="med" type="none"/>
            <a:tailEnd len="med" w="med" type="none"/>
          </a:ln>
        </p:spPr>
      </p:cxnSp>
      <p:cxnSp>
        <p:nvCxnSpPr>
          <p:cNvPr id="789" name="Google Shape;789;p128"/>
          <p:cNvCxnSpPr/>
          <p:nvPr/>
        </p:nvCxnSpPr>
        <p:spPr>
          <a:xfrm flipH="1" rot="10800000">
            <a:off x="3237000" y="4343400"/>
            <a:ext cx="2606100" cy="2100"/>
          </a:xfrm>
          <a:prstGeom prst="straightConnector1">
            <a:avLst/>
          </a:prstGeom>
          <a:noFill/>
          <a:ln cap="flat" cmpd="sng" w="38100">
            <a:solidFill>
              <a:schemeClr val="accent3"/>
            </a:solidFill>
            <a:prstDash val="solid"/>
            <a:round/>
            <a:headEnd len="med" w="med" type="none"/>
            <a:tailEnd len="med" w="med" type="none"/>
          </a:ln>
        </p:spPr>
      </p:cxnSp>
      <p:cxnSp>
        <p:nvCxnSpPr>
          <p:cNvPr id="790" name="Google Shape;790;p128"/>
          <p:cNvCxnSpPr/>
          <p:nvPr/>
        </p:nvCxnSpPr>
        <p:spPr>
          <a:xfrm flipH="1" rot="10800000">
            <a:off x="6016800" y="4343400"/>
            <a:ext cx="2606100" cy="2100"/>
          </a:xfrm>
          <a:prstGeom prst="straightConnector1">
            <a:avLst/>
          </a:prstGeom>
          <a:noFill/>
          <a:ln cap="flat" cmpd="sng" w="38100">
            <a:solidFill>
              <a:schemeClr val="accent2"/>
            </a:solidFill>
            <a:prstDash val="solid"/>
            <a:round/>
            <a:headEnd len="med" w="med" type="none"/>
            <a:tailEnd len="med" w="med" type="none"/>
          </a:ln>
        </p:spPr>
      </p:cxnSp>
      <p:grpSp>
        <p:nvGrpSpPr>
          <p:cNvPr id="791" name="Google Shape;791;p128"/>
          <p:cNvGrpSpPr/>
          <p:nvPr/>
        </p:nvGrpSpPr>
        <p:grpSpPr>
          <a:xfrm>
            <a:off x="6348200" y="3705750"/>
            <a:ext cx="2667000" cy="1295400"/>
            <a:chOff x="6172200" y="152400"/>
            <a:chExt cx="2667000" cy="1295400"/>
          </a:xfrm>
        </p:grpSpPr>
        <p:sp>
          <p:nvSpPr>
            <p:cNvPr id="792" name="Google Shape;792;p128"/>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Consider highlighting the need for alternative patching methods and the importance of collaboration with OT vendors.</a:t>
              </a:r>
              <a:endParaRPr sz="900">
                <a:latin typeface="Inter"/>
                <a:ea typeface="Inter"/>
                <a:cs typeface="Inter"/>
                <a:sym typeface="Inter"/>
              </a:endParaRPr>
            </a:p>
          </p:txBody>
        </p:sp>
        <p:pic>
          <p:nvPicPr>
            <p:cNvPr id="793" name="Google Shape;793;p128"/>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794" name="Google Shape;794;p128"/>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8" name="Shape 798"/>
        <p:cNvGrpSpPr/>
        <p:nvPr/>
      </p:nvGrpSpPr>
      <p:grpSpPr>
        <a:xfrm>
          <a:off x="0" y="0"/>
          <a:ext cx="0" cy="0"/>
          <a:chOff x="0" y="0"/>
          <a:chExt cx="0" cy="0"/>
        </a:xfrm>
      </p:grpSpPr>
      <p:sp>
        <p:nvSpPr>
          <p:cNvPr id="799" name="Google Shape;799;p129"/>
          <p:cNvSpPr txBox="1"/>
          <p:nvPr>
            <p:ph type="title"/>
          </p:nvPr>
        </p:nvSpPr>
        <p:spPr>
          <a:xfrm>
            <a:off x="457200" y="4462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Need for In-memory Vulnerability Patching</a:t>
            </a:r>
            <a:endParaRPr sz="2520"/>
          </a:p>
        </p:txBody>
      </p:sp>
      <p:sp>
        <p:nvSpPr>
          <p:cNvPr id="800" name="Google Shape;800;p129"/>
          <p:cNvSpPr txBox="1"/>
          <p:nvPr>
            <p:ph idx="1" type="body"/>
          </p:nvPr>
        </p:nvSpPr>
        <p:spPr>
          <a:xfrm>
            <a:off x="299150" y="1737600"/>
            <a:ext cx="3934200" cy="2734200"/>
          </a:xfrm>
          <a:prstGeom prst="rect">
            <a:avLst/>
          </a:prstGeom>
        </p:spPr>
        <p:txBody>
          <a:bodyPr anchorCtr="0" anchor="t" bIns="91425" lIns="91425" spcFirstLastPara="1" rIns="91425" wrap="square" tIns="91425">
            <a:noAutofit/>
          </a:bodyPr>
          <a:lstStyle/>
          <a:p>
            <a:pPr indent="-241300" lvl="0" marL="342900" rtl="0" algn="l">
              <a:spcBef>
                <a:spcPts val="0"/>
              </a:spcBef>
              <a:spcAft>
                <a:spcPts val="0"/>
              </a:spcAft>
              <a:buClr>
                <a:schemeClr val="lt1"/>
              </a:buClr>
              <a:buSzPts val="1100"/>
              <a:buChar char=" "/>
            </a:pPr>
            <a:r>
              <a:rPr lang="en" sz="1100"/>
              <a:t>Conventional patching involves device reboot and downtime.</a:t>
            </a:r>
            <a:endParaRPr sz="1100"/>
          </a:p>
          <a:p>
            <a:pPr indent="-241300" lvl="0" marL="342900" rtl="0" algn="l">
              <a:spcBef>
                <a:spcPts val="1000"/>
              </a:spcBef>
              <a:spcAft>
                <a:spcPts val="0"/>
              </a:spcAft>
              <a:buClr>
                <a:schemeClr val="lt1"/>
              </a:buClr>
              <a:buSzPts val="1100"/>
              <a:buChar char=" "/>
            </a:pPr>
            <a:r>
              <a:rPr lang="en" sz="1100"/>
              <a:t>OT devices controlling critical processes cannot afford downtime.</a:t>
            </a:r>
            <a:endParaRPr sz="1100"/>
          </a:p>
          <a:p>
            <a:pPr indent="-241300" lvl="0" marL="342900" rtl="0" algn="l">
              <a:spcBef>
                <a:spcPts val="1000"/>
              </a:spcBef>
              <a:spcAft>
                <a:spcPts val="0"/>
              </a:spcAft>
              <a:buClr>
                <a:schemeClr val="lt1"/>
              </a:buClr>
              <a:buSzPts val="1100"/>
              <a:buChar char=" "/>
            </a:pPr>
            <a:r>
              <a:rPr lang="en" sz="1100"/>
              <a:t>In-house proprietary compilers hinder the patching process.</a:t>
            </a:r>
            <a:endParaRPr sz="1100"/>
          </a:p>
          <a:p>
            <a:pPr indent="-241300" lvl="0" marL="342900" rtl="0" algn="l">
              <a:spcBef>
                <a:spcPts val="1000"/>
              </a:spcBef>
              <a:spcAft>
                <a:spcPts val="1000"/>
              </a:spcAft>
              <a:buClr>
                <a:schemeClr val="lt1"/>
              </a:buClr>
              <a:buSzPts val="1100"/>
              <a:buChar char=" "/>
            </a:pPr>
            <a:r>
              <a:rPr lang="en" sz="1100"/>
              <a:t>Reliance on OT vendors for vulnerability discovery and patch development.</a:t>
            </a:r>
            <a:endParaRPr sz="1100"/>
          </a:p>
        </p:txBody>
      </p:sp>
      <p:sp>
        <p:nvSpPr>
          <p:cNvPr id="801" name="Google Shape;801;p129"/>
          <p:cNvSpPr txBox="1"/>
          <p:nvPr>
            <p:ph idx="2" type="body"/>
          </p:nvPr>
        </p:nvSpPr>
        <p:spPr>
          <a:xfrm>
            <a:off x="4642300" y="1737600"/>
            <a:ext cx="3934200" cy="2734200"/>
          </a:xfrm>
          <a:prstGeom prst="rect">
            <a:avLst/>
          </a:prstGeom>
        </p:spPr>
        <p:txBody>
          <a:bodyPr anchorCtr="0" anchor="t" bIns="91425" lIns="91425" spcFirstLastPara="1" rIns="91425" wrap="square" tIns="91425">
            <a:noAutofit/>
          </a:bodyPr>
          <a:lstStyle/>
          <a:p>
            <a:pPr indent="-241300" lvl="0" marL="342900" marR="0" rtl="0" algn="l">
              <a:lnSpc>
                <a:spcPct val="115000"/>
              </a:lnSpc>
              <a:spcBef>
                <a:spcPts val="0"/>
              </a:spcBef>
              <a:spcAft>
                <a:spcPts val="0"/>
              </a:spcAft>
              <a:buClr>
                <a:schemeClr val="lt1"/>
              </a:buClr>
              <a:buSzPts val="1100"/>
              <a:buChar char=" "/>
            </a:pPr>
            <a:r>
              <a:rPr lang="en" sz="1100"/>
              <a:t>ICSPatch is a framework for automating control logic vulnerability localization.</a:t>
            </a:r>
            <a:endParaRPr sz="1100"/>
          </a:p>
          <a:p>
            <a:pPr indent="-241300" lvl="0" marL="342900" marR="0" rtl="0" algn="l">
              <a:lnSpc>
                <a:spcPct val="115000"/>
              </a:lnSpc>
              <a:spcBef>
                <a:spcPts val="1000"/>
              </a:spcBef>
              <a:spcAft>
                <a:spcPts val="0"/>
              </a:spcAft>
              <a:buClr>
                <a:schemeClr val="lt1"/>
              </a:buClr>
              <a:buSzPts val="1100"/>
              <a:buChar char=" "/>
            </a:pPr>
            <a:r>
              <a:rPr lang="en" sz="1100"/>
              <a:t>ICSPatch uses Data Dependence Graphs (DDGs) to pinpoint vulnerabilities in control applications.</a:t>
            </a:r>
            <a:endParaRPr sz="1100"/>
          </a:p>
          <a:p>
            <a:pPr indent="-241300" lvl="0" marL="342900" marR="0" rtl="0" algn="l">
              <a:lnSpc>
                <a:spcPct val="115000"/>
              </a:lnSpc>
              <a:spcBef>
                <a:spcPts val="1000"/>
              </a:spcBef>
              <a:spcAft>
                <a:spcPts val="0"/>
              </a:spcAft>
              <a:buClr>
                <a:schemeClr val="lt1"/>
              </a:buClr>
              <a:buSzPts val="1100"/>
              <a:buChar char=" "/>
            </a:pPr>
            <a:r>
              <a:rPr lang="en" sz="1100"/>
              <a:t>ICSPatch can non-intrusively hotpatch vulnerabilities in the main memory of Programmable Logic Controllers (PLCs).</a:t>
            </a:r>
            <a:endParaRPr sz="1100"/>
          </a:p>
          <a:p>
            <a:pPr indent="-241300" lvl="0" marL="342900" marR="0" rtl="0" algn="l">
              <a:lnSpc>
                <a:spcPct val="115000"/>
              </a:lnSpc>
              <a:spcBef>
                <a:spcPts val="1000"/>
              </a:spcBef>
              <a:spcAft>
                <a:spcPts val="1000"/>
              </a:spcAft>
              <a:buClr>
                <a:schemeClr val="lt1"/>
              </a:buClr>
              <a:buSzPts val="1100"/>
              <a:buChar char=" "/>
            </a:pPr>
            <a:r>
              <a:rPr lang="en" sz="1100"/>
              <a:t>ICSPatch ensures reliable continuous operation while applying patches.</a:t>
            </a:r>
            <a:endParaRPr sz="1100"/>
          </a:p>
        </p:txBody>
      </p:sp>
      <p:sp>
        <p:nvSpPr>
          <p:cNvPr id="802" name="Google Shape;802;p129"/>
          <p:cNvSpPr txBox="1"/>
          <p:nvPr>
            <p:ph idx="3" type="subTitle"/>
          </p:nvPr>
        </p:nvSpPr>
        <p:spPr>
          <a:xfrm>
            <a:off x="457200" y="1164900"/>
            <a:ext cx="3776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sz="1400">
                <a:solidFill>
                  <a:schemeClr val="accent1"/>
                </a:solidFill>
              </a:rPr>
              <a:t>Challenges of Conventional Patching</a:t>
            </a:r>
            <a:endParaRPr sz="1400">
              <a:solidFill>
                <a:schemeClr val="accent1"/>
              </a:solidFill>
            </a:endParaRPr>
          </a:p>
        </p:txBody>
      </p:sp>
      <p:sp>
        <p:nvSpPr>
          <p:cNvPr id="803" name="Google Shape;803;p129"/>
          <p:cNvSpPr txBox="1"/>
          <p:nvPr>
            <p:ph idx="4" type="subTitle"/>
          </p:nvPr>
        </p:nvSpPr>
        <p:spPr>
          <a:xfrm>
            <a:off x="4800400" y="1164900"/>
            <a:ext cx="37761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1200"/>
              </a:spcAft>
              <a:buNone/>
            </a:pPr>
            <a:r>
              <a:rPr lang="en" sz="1400">
                <a:solidFill>
                  <a:schemeClr val="accent1"/>
                </a:solidFill>
              </a:rPr>
              <a:t>Introduction to ICSPatch</a:t>
            </a:r>
            <a:endParaRPr sz="1400">
              <a:solidFill>
                <a:schemeClr val="accent1"/>
              </a:solidFill>
            </a:endParaRPr>
          </a:p>
        </p:txBody>
      </p:sp>
      <p:cxnSp>
        <p:nvCxnSpPr>
          <p:cNvPr id="804" name="Google Shape;804;p129"/>
          <p:cNvCxnSpPr/>
          <p:nvPr/>
        </p:nvCxnSpPr>
        <p:spPr>
          <a:xfrm>
            <a:off x="551675" y="1798519"/>
            <a:ext cx="0" cy="2682300"/>
          </a:xfrm>
          <a:prstGeom prst="straightConnector1">
            <a:avLst/>
          </a:prstGeom>
          <a:noFill/>
          <a:ln cap="flat" cmpd="sng" w="28575">
            <a:solidFill>
              <a:schemeClr val="accent1"/>
            </a:solidFill>
            <a:prstDash val="solid"/>
            <a:round/>
            <a:headEnd len="med" w="med" type="none"/>
            <a:tailEnd len="med" w="med" type="none"/>
          </a:ln>
        </p:spPr>
      </p:cxnSp>
      <p:cxnSp>
        <p:nvCxnSpPr>
          <p:cNvPr id="805" name="Google Shape;805;p129"/>
          <p:cNvCxnSpPr/>
          <p:nvPr/>
        </p:nvCxnSpPr>
        <p:spPr>
          <a:xfrm>
            <a:off x="4904375" y="1737600"/>
            <a:ext cx="0" cy="2737200"/>
          </a:xfrm>
          <a:prstGeom prst="straightConnector1">
            <a:avLst/>
          </a:prstGeom>
          <a:noFill/>
          <a:ln cap="flat" cmpd="sng" w="28575">
            <a:solidFill>
              <a:schemeClr val="accent1"/>
            </a:solidFill>
            <a:prstDash val="solid"/>
            <a:round/>
            <a:headEnd len="med" w="med" type="none"/>
            <a:tailEnd len="med" w="med" type="none"/>
          </a:ln>
        </p:spPr>
      </p:cxnSp>
      <p:grpSp>
        <p:nvGrpSpPr>
          <p:cNvPr id="806" name="Google Shape;806;p129"/>
          <p:cNvGrpSpPr/>
          <p:nvPr/>
        </p:nvGrpSpPr>
        <p:grpSpPr>
          <a:xfrm>
            <a:off x="6348200" y="3705750"/>
            <a:ext cx="2667000" cy="1295400"/>
            <a:chOff x="6172200" y="152400"/>
            <a:chExt cx="2667000" cy="1295400"/>
          </a:xfrm>
        </p:grpSpPr>
        <p:sp>
          <p:nvSpPr>
            <p:cNvPr id="807" name="Google Shape;807;p129"/>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To address the challenges of conventional patching, consider implementing ICSPatch for in-memory vulnerability patching in control applications of OT devices.</a:t>
              </a:r>
              <a:endParaRPr sz="900">
                <a:latin typeface="Inter"/>
                <a:ea typeface="Inter"/>
                <a:cs typeface="Inter"/>
                <a:sym typeface="Inter"/>
              </a:endParaRPr>
            </a:p>
          </p:txBody>
        </p:sp>
        <p:pic>
          <p:nvPicPr>
            <p:cNvPr id="808" name="Google Shape;808;p129"/>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809" name="Google Shape;809;p129"/>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3" name="Shape 813"/>
        <p:cNvGrpSpPr/>
        <p:nvPr/>
      </p:nvGrpSpPr>
      <p:grpSpPr>
        <a:xfrm>
          <a:off x="0" y="0"/>
          <a:ext cx="0" cy="0"/>
          <a:chOff x="0" y="0"/>
          <a:chExt cx="0" cy="0"/>
        </a:xfrm>
      </p:grpSpPr>
      <p:sp>
        <p:nvSpPr>
          <p:cNvPr id="814" name="Google Shape;814;p130"/>
          <p:cNvSpPr txBox="1"/>
          <p:nvPr>
            <p:ph idx="3" type="body"/>
          </p:nvPr>
        </p:nvSpPr>
        <p:spPr>
          <a:xfrm>
            <a:off x="6016800" y="1607925"/>
            <a:ext cx="2606100" cy="2182200"/>
          </a:xfrm>
          <a:prstGeom prst="rect">
            <a:avLst/>
          </a:prstGeom>
        </p:spPr>
        <p:txBody>
          <a:bodyPr anchorCtr="0" anchor="t" bIns="91425" lIns="137150" spcFirstLastPara="1" rIns="137150" wrap="square" tIns="91425">
            <a:noAutofit/>
          </a:bodyPr>
          <a:lstStyle/>
          <a:p>
            <a:pPr indent="0" lvl="0" marL="0" rtl="0" algn="l">
              <a:lnSpc>
                <a:spcPct val="105000"/>
              </a:lnSpc>
              <a:spcBef>
                <a:spcPts val="0"/>
              </a:spcBef>
              <a:spcAft>
                <a:spcPts val="1000"/>
              </a:spcAft>
              <a:buNone/>
            </a:pPr>
            <a:r>
              <a:rPr lang="en"/>
              <a:t>OT vendors play a crucial role in discovering vulnerabilities and developing patches for control applications.</a:t>
            </a:r>
            <a:endParaRPr/>
          </a:p>
        </p:txBody>
      </p:sp>
      <p:sp>
        <p:nvSpPr>
          <p:cNvPr id="815" name="Google Shape;815;p130"/>
          <p:cNvSpPr txBox="1"/>
          <p:nvPr>
            <p:ph idx="2" type="body"/>
          </p:nvPr>
        </p:nvSpPr>
        <p:spPr>
          <a:xfrm>
            <a:off x="3237000" y="1607925"/>
            <a:ext cx="2606100" cy="2182200"/>
          </a:xfrm>
          <a:prstGeom prst="rect">
            <a:avLst/>
          </a:prstGeom>
        </p:spPr>
        <p:txBody>
          <a:bodyPr anchorCtr="0" anchor="t" bIns="91425" lIns="137150" spcFirstLastPara="1" rIns="137150" wrap="square" tIns="91425">
            <a:noAutofit/>
          </a:bodyPr>
          <a:lstStyle/>
          <a:p>
            <a:pPr indent="0" lvl="0" marL="0" rtl="0" algn="l">
              <a:lnSpc>
                <a:spcPct val="105000"/>
              </a:lnSpc>
              <a:spcBef>
                <a:spcPts val="0"/>
              </a:spcBef>
              <a:spcAft>
                <a:spcPts val="1000"/>
              </a:spcAft>
              <a:buNone/>
            </a:pPr>
            <a:r>
              <a:rPr lang="en"/>
              <a:t>Control binaries are often compiled by in-house proprietary compilers, making patch development challenging.</a:t>
            </a:r>
            <a:endParaRPr/>
          </a:p>
        </p:txBody>
      </p:sp>
      <p:sp>
        <p:nvSpPr>
          <p:cNvPr id="816" name="Google Shape;816;p130"/>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Reliance on OT Vendors</a:t>
            </a:r>
            <a:endParaRPr sz="2520"/>
          </a:p>
        </p:txBody>
      </p:sp>
      <p:sp>
        <p:nvSpPr>
          <p:cNvPr id="817" name="Google Shape;817;p130"/>
          <p:cNvSpPr txBox="1"/>
          <p:nvPr>
            <p:ph idx="1" type="body"/>
          </p:nvPr>
        </p:nvSpPr>
        <p:spPr>
          <a:xfrm>
            <a:off x="457200" y="1607925"/>
            <a:ext cx="2606100" cy="2182200"/>
          </a:xfrm>
          <a:prstGeom prst="rect">
            <a:avLst/>
          </a:prstGeom>
          <a:noFill/>
          <a:ln>
            <a:noFill/>
          </a:ln>
        </p:spPr>
        <p:txBody>
          <a:bodyPr anchorCtr="0" anchor="t" bIns="91425" lIns="182875" spcFirstLastPara="1" rIns="182875" wrap="square" tIns="91425">
            <a:noAutofit/>
          </a:bodyPr>
          <a:lstStyle/>
          <a:p>
            <a:pPr indent="0" lvl="0" marL="0" rtl="0" algn="l">
              <a:lnSpc>
                <a:spcPct val="105000"/>
              </a:lnSpc>
              <a:spcBef>
                <a:spcPts val="0"/>
              </a:spcBef>
              <a:spcAft>
                <a:spcPts val="1000"/>
              </a:spcAft>
              <a:buSzPts val="1018"/>
              <a:buNone/>
            </a:pPr>
            <a:r>
              <a:rPr lang="en"/>
              <a:t>OT devices controlling critical processes require in-memory vulnerability patching due to downtime constraints.</a:t>
            </a:r>
            <a:endParaRPr sz="1400"/>
          </a:p>
        </p:txBody>
      </p:sp>
      <p:cxnSp>
        <p:nvCxnSpPr>
          <p:cNvPr id="818" name="Google Shape;818;p130"/>
          <p:cNvCxnSpPr/>
          <p:nvPr/>
        </p:nvCxnSpPr>
        <p:spPr>
          <a:xfrm>
            <a:off x="4572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819" name="Google Shape;819;p130"/>
          <p:cNvCxnSpPr/>
          <p:nvPr/>
        </p:nvCxnSpPr>
        <p:spPr>
          <a:xfrm>
            <a:off x="3237000" y="1599075"/>
            <a:ext cx="0" cy="2199900"/>
          </a:xfrm>
          <a:prstGeom prst="straightConnector1">
            <a:avLst/>
          </a:prstGeom>
          <a:noFill/>
          <a:ln cap="flat" cmpd="sng" w="19050">
            <a:solidFill>
              <a:schemeClr val="accent1"/>
            </a:solidFill>
            <a:prstDash val="solid"/>
            <a:round/>
            <a:headEnd len="med" w="med" type="none"/>
            <a:tailEnd len="med" w="med" type="none"/>
          </a:ln>
        </p:spPr>
      </p:cxnSp>
      <p:cxnSp>
        <p:nvCxnSpPr>
          <p:cNvPr id="820" name="Google Shape;820;p130"/>
          <p:cNvCxnSpPr/>
          <p:nvPr/>
        </p:nvCxnSpPr>
        <p:spPr>
          <a:xfrm>
            <a:off x="6016800" y="1599075"/>
            <a:ext cx="0" cy="2199900"/>
          </a:xfrm>
          <a:prstGeom prst="straightConnector1">
            <a:avLst/>
          </a:prstGeom>
          <a:noFill/>
          <a:ln cap="flat" cmpd="sng" w="19050">
            <a:solidFill>
              <a:schemeClr val="accent1"/>
            </a:solidFill>
            <a:prstDash val="solid"/>
            <a:round/>
            <a:headEnd len="med" w="med" type="none"/>
            <a:tailEnd len="med" w="med" type="none"/>
          </a:ln>
        </p:spPr>
      </p:cxnSp>
      <p:grpSp>
        <p:nvGrpSpPr>
          <p:cNvPr id="821" name="Google Shape;821;p130"/>
          <p:cNvGrpSpPr/>
          <p:nvPr/>
        </p:nvGrpSpPr>
        <p:grpSpPr>
          <a:xfrm>
            <a:off x="6348200" y="3705750"/>
            <a:ext cx="2667000" cy="1295400"/>
            <a:chOff x="6172200" y="152400"/>
            <a:chExt cx="2667000" cy="1295400"/>
          </a:xfrm>
        </p:grpSpPr>
        <p:sp>
          <p:nvSpPr>
            <p:cNvPr id="822" name="Google Shape;822;p130"/>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When relying on OT vendors for vulnerability discovery and patch development, it's important to establish effective communication and collaboration to ensure timely and effective patching of control applications.</a:t>
              </a:r>
              <a:endParaRPr sz="900">
                <a:latin typeface="Inter"/>
                <a:ea typeface="Inter"/>
                <a:cs typeface="Inter"/>
                <a:sym typeface="Inter"/>
              </a:endParaRPr>
            </a:p>
          </p:txBody>
        </p:sp>
        <p:pic>
          <p:nvPicPr>
            <p:cNvPr id="823" name="Google Shape;823;p130"/>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824" name="Google Shape;824;p130"/>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8" name="Shape 828"/>
        <p:cNvGrpSpPr/>
        <p:nvPr/>
      </p:nvGrpSpPr>
      <p:grpSpPr>
        <a:xfrm>
          <a:off x="0" y="0"/>
          <a:ext cx="0" cy="0"/>
          <a:chOff x="0" y="0"/>
          <a:chExt cx="0" cy="0"/>
        </a:xfrm>
      </p:grpSpPr>
      <p:sp>
        <p:nvSpPr>
          <p:cNvPr id="829" name="Google Shape;829;p131"/>
          <p:cNvSpPr txBox="1"/>
          <p:nvPr>
            <p:ph type="title"/>
          </p:nvPr>
        </p:nvSpPr>
        <p:spPr>
          <a:xfrm>
            <a:off x="457200" y="440975"/>
            <a:ext cx="8229600" cy="57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Introduction to ICSPatch</a:t>
            </a:r>
            <a:endParaRPr sz="2520"/>
          </a:p>
        </p:txBody>
      </p:sp>
      <p:sp>
        <p:nvSpPr>
          <p:cNvPr id="830" name="Google Shape;830;p131"/>
          <p:cNvSpPr txBox="1"/>
          <p:nvPr>
            <p:ph idx="1" type="subTitle"/>
          </p:nvPr>
        </p:nvSpPr>
        <p:spPr>
          <a:xfrm>
            <a:off x="457200" y="1017725"/>
            <a:ext cx="1828800" cy="961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1200"/>
              <a:t>ICSPatch: Framework for Vulnerability Localization and Control Binary Hotpatching</a:t>
            </a:r>
            <a:endParaRPr sz="1200"/>
          </a:p>
        </p:txBody>
      </p:sp>
      <p:pic>
        <p:nvPicPr>
          <p:cNvPr id="831" name="Google Shape;831;p131"/>
          <p:cNvPicPr preferRelativeResize="0"/>
          <p:nvPr>
            <p:ph idx="2" type="pic"/>
          </p:nvPr>
        </p:nvPicPr>
        <p:blipFill rotWithShape="1">
          <a:blip r:embed="rId3">
            <a:alphaModFix/>
          </a:blip>
          <a:srcRect b="20112" l="0" r="0" t="20118"/>
          <a:stretch/>
        </p:blipFill>
        <p:spPr>
          <a:xfrm>
            <a:off x="457200" y="2175175"/>
            <a:ext cx="8229600" cy="2574101"/>
          </a:xfrm>
          <a:prstGeom prst="rect">
            <a:avLst/>
          </a:prstGeom>
        </p:spPr>
      </p:pic>
      <p:sp>
        <p:nvSpPr>
          <p:cNvPr id="832" name="Google Shape;832;p131"/>
          <p:cNvSpPr txBox="1"/>
          <p:nvPr>
            <p:ph idx="4294967295" type="body"/>
          </p:nvPr>
        </p:nvSpPr>
        <p:spPr>
          <a:xfrm>
            <a:off x="2286000" y="1056575"/>
            <a:ext cx="6400800" cy="1476000"/>
          </a:xfrm>
          <a:prstGeom prst="rect">
            <a:avLst/>
          </a:prstGeom>
        </p:spPr>
        <p:txBody>
          <a:bodyPr anchorCtr="0" anchor="t" bIns="91425" lIns="91425" spcFirstLastPara="1" rIns="91425" wrap="square" tIns="91425">
            <a:noAutofit/>
          </a:bodyPr>
          <a:lstStyle/>
          <a:p>
            <a:pPr indent="-222250" lvl="0" marL="400050" rtl="0" algn="l">
              <a:lnSpc>
                <a:spcPct val="150000"/>
              </a:lnSpc>
              <a:spcBef>
                <a:spcPts val="0"/>
              </a:spcBef>
              <a:spcAft>
                <a:spcPts val="0"/>
              </a:spcAft>
              <a:buClr>
                <a:schemeClr val="dk1"/>
              </a:buClr>
              <a:buSzPts val="800"/>
              <a:buFont typeface="Inter SemiBold"/>
              <a:buChar char="●"/>
            </a:pPr>
            <a:r>
              <a:rPr lang="en" sz="800">
                <a:solidFill>
                  <a:schemeClr val="dk1"/>
                </a:solidFill>
              </a:rPr>
              <a:t>Enables vulnerability localization and hotpatching in control applications</a:t>
            </a:r>
            <a:endParaRPr sz="800">
              <a:solidFill>
                <a:schemeClr val="dk1"/>
              </a:solidFill>
            </a:endParaRPr>
          </a:p>
          <a:p>
            <a:pPr indent="-222250" lvl="0" marL="400050" rtl="0" algn="l">
              <a:lnSpc>
                <a:spcPct val="150000"/>
              </a:lnSpc>
              <a:spcBef>
                <a:spcPts val="400"/>
              </a:spcBef>
              <a:spcAft>
                <a:spcPts val="0"/>
              </a:spcAft>
              <a:buClr>
                <a:schemeClr val="dk1"/>
              </a:buClr>
              <a:buSzPts val="800"/>
              <a:buFont typeface="Inter SemiBold"/>
              <a:buChar char="●"/>
            </a:pPr>
            <a:r>
              <a:rPr lang="en" sz="800">
                <a:solidFill>
                  <a:schemeClr val="dk1"/>
                </a:solidFill>
              </a:rPr>
              <a:t>Designed for Industrial Control Systems (ICS)</a:t>
            </a:r>
            <a:endParaRPr sz="800">
              <a:solidFill>
                <a:schemeClr val="dk1"/>
              </a:solidFill>
            </a:endParaRPr>
          </a:p>
          <a:p>
            <a:pPr indent="-222250" lvl="0" marL="400050" rtl="0" algn="l">
              <a:lnSpc>
                <a:spcPct val="150000"/>
              </a:lnSpc>
              <a:spcBef>
                <a:spcPts val="400"/>
              </a:spcBef>
              <a:spcAft>
                <a:spcPts val="0"/>
              </a:spcAft>
              <a:buClr>
                <a:schemeClr val="dk1"/>
              </a:buClr>
              <a:buSzPts val="800"/>
              <a:buFont typeface="Inter SemiBold"/>
              <a:buChar char="●"/>
            </a:pPr>
            <a:r>
              <a:rPr lang="en" sz="800">
                <a:solidFill>
                  <a:schemeClr val="dk1"/>
                </a:solidFill>
              </a:rPr>
              <a:t>Focuses on control applications rather than firmware</a:t>
            </a:r>
            <a:endParaRPr sz="800">
              <a:solidFill>
                <a:schemeClr val="dk1"/>
              </a:solidFill>
            </a:endParaRPr>
          </a:p>
          <a:p>
            <a:pPr indent="-222250" lvl="0" marL="400050" rtl="0" algn="l">
              <a:lnSpc>
                <a:spcPct val="150000"/>
              </a:lnSpc>
              <a:spcBef>
                <a:spcPts val="400"/>
              </a:spcBef>
              <a:spcAft>
                <a:spcPts val="400"/>
              </a:spcAft>
              <a:buClr>
                <a:schemeClr val="dk1"/>
              </a:buClr>
              <a:buSzPts val="800"/>
              <a:buFont typeface="Inter SemiBold"/>
              <a:buChar char="●"/>
            </a:pPr>
            <a:r>
              <a:rPr lang="en" sz="800">
                <a:solidFill>
                  <a:schemeClr val="dk1"/>
                </a:solidFill>
              </a:rPr>
              <a:t>Does not assume availability of trusted source patches</a:t>
            </a:r>
            <a:endParaRPr sz="800">
              <a:solidFill>
                <a:schemeClr val="dk1"/>
              </a:solidFill>
            </a:endParaRPr>
          </a:p>
        </p:txBody>
      </p:sp>
      <p:grpSp>
        <p:nvGrpSpPr>
          <p:cNvPr id="833" name="Google Shape;833;p131"/>
          <p:cNvGrpSpPr/>
          <p:nvPr/>
        </p:nvGrpSpPr>
        <p:grpSpPr>
          <a:xfrm>
            <a:off x="6348200" y="3705750"/>
            <a:ext cx="2667000" cy="1295400"/>
            <a:chOff x="6172200" y="152400"/>
            <a:chExt cx="2667000" cy="1295400"/>
          </a:xfrm>
        </p:grpSpPr>
        <p:sp>
          <p:nvSpPr>
            <p:cNvPr id="834" name="Google Shape;834;p131"/>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To customize this slide, you can replace the Codesys platform with the relevant platform used in your organization and highlight any additional features or benefits of ICSPatch.</a:t>
              </a:r>
              <a:endParaRPr sz="900">
                <a:latin typeface="Inter"/>
                <a:ea typeface="Inter"/>
                <a:cs typeface="Inter"/>
                <a:sym typeface="Inter"/>
              </a:endParaRPr>
            </a:p>
          </p:txBody>
        </p:sp>
        <p:pic>
          <p:nvPicPr>
            <p:cNvPr id="835" name="Google Shape;835;p131"/>
            <p:cNvPicPr preferRelativeResize="0"/>
            <p:nvPr/>
          </p:nvPicPr>
          <p:blipFill>
            <a:blip r:embed="rId4">
              <a:alphaModFix/>
            </a:blip>
            <a:stretch>
              <a:fillRect/>
            </a:stretch>
          </p:blipFill>
          <p:spPr>
            <a:xfrm>
              <a:off x="6306313" y="286512"/>
              <a:ext cx="246888" cy="246888"/>
            </a:xfrm>
            <a:prstGeom prst="rect">
              <a:avLst/>
            </a:prstGeom>
            <a:noFill/>
            <a:ln>
              <a:noFill/>
            </a:ln>
          </p:spPr>
        </p:pic>
        <p:sp>
          <p:nvSpPr>
            <p:cNvPr id="836" name="Google Shape;836;p131"/>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40" name="Shape 840"/>
        <p:cNvGrpSpPr/>
        <p:nvPr/>
      </p:nvGrpSpPr>
      <p:grpSpPr>
        <a:xfrm>
          <a:off x="0" y="0"/>
          <a:ext cx="0" cy="0"/>
          <a:chOff x="0" y="0"/>
          <a:chExt cx="0" cy="0"/>
        </a:xfrm>
      </p:grpSpPr>
      <p:sp>
        <p:nvSpPr>
          <p:cNvPr id="841" name="Google Shape;841;p132"/>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ICSPatch: Methodology and Application</a:t>
            </a:r>
            <a:endParaRPr sz="2520"/>
          </a:p>
        </p:txBody>
      </p:sp>
      <p:sp>
        <p:nvSpPr>
          <p:cNvPr id="842" name="Google Shape;842;p132"/>
          <p:cNvSpPr txBox="1"/>
          <p:nvPr>
            <p:ph idx="1" type="body"/>
          </p:nvPr>
        </p:nvSpPr>
        <p:spPr>
          <a:xfrm>
            <a:off x="3076819" y="1060200"/>
            <a:ext cx="5610000" cy="1105800"/>
          </a:xfrm>
          <a:prstGeom prst="rect">
            <a:avLst/>
          </a:prstGeom>
          <a:noFill/>
        </p:spPr>
        <p:txBody>
          <a:bodyPr anchorCtr="0" anchor="ctr" bIns="91425" lIns="365750" spcFirstLastPara="1" rIns="182875" wrap="square" tIns="91425">
            <a:noAutofit/>
          </a:bodyPr>
          <a:lstStyle/>
          <a:p>
            <a:pPr indent="0" lvl="0" marL="0" rtl="0" algn="l">
              <a:lnSpc>
                <a:spcPct val="105000"/>
              </a:lnSpc>
              <a:spcBef>
                <a:spcPts val="0"/>
              </a:spcBef>
              <a:spcAft>
                <a:spcPts val="1000"/>
              </a:spcAft>
              <a:buNone/>
            </a:pPr>
            <a:r>
              <a:rPr lang="en" sz="1100"/>
              <a:t>ICSPatch uses Data Dependence Graphs (DDGs) to automate control logic vulnerability localization. It identifies and patches vulnerabilities in control applications.</a:t>
            </a:r>
            <a:endParaRPr sz="1100"/>
          </a:p>
        </p:txBody>
      </p:sp>
      <p:sp>
        <p:nvSpPr>
          <p:cNvPr id="843" name="Google Shape;843;p132"/>
          <p:cNvSpPr txBox="1"/>
          <p:nvPr>
            <p:ph idx="2" type="body"/>
          </p:nvPr>
        </p:nvSpPr>
        <p:spPr>
          <a:xfrm>
            <a:off x="3076819" y="2301414"/>
            <a:ext cx="5610000" cy="1105800"/>
          </a:xfrm>
          <a:prstGeom prst="rect">
            <a:avLst/>
          </a:prstGeom>
          <a:noFill/>
        </p:spPr>
        <p:txBody>
          <a:bodyPr anchorCtr="0" anchor="ctr" bIns="91425" lIns="365750" spcFirstLastPara="1" rIns="182875" wrap="square" tIns="91425">
            <a:noAutofit/>
          </a:bodyPr>
          <a:lstStyle/>
          <a:p>
            <a:pPr indent="0" lvl="0" marL="0" rtl="0" algn="l">
              <a:lnSpc>
                <a:spcPct val="105000"/>
              </a:lnSpc>
              <a:spcBef>
                <a:spcPts val="0"/>
              </a:spcBef>
              <a:spcAft>
                <a:spcPts val="1000"/>
              </a:spcAft>
              <a:buNone/>
            </a:pPr>
            <a:r>
              <a:rPr lang="en" sz="1100"/>
              <a:t>ICSPatch is designed for the Codesys platform. It localizes and patches vulnerabilities in control application binaries, focusing on hotpatching control applications.</a:t>
            </a:r>
            <a:endParaRPr sz="1100"/>
          </a:p>
        </p:txBody>
      </p:sp>
      <p:sp>
        <p:nvSpPr>
          <p:cNvPr id="844" name="Google Shape;844;p132"/>
          <p:cNvSpPr txBox="1"/>
          <p:nvPr>
            <p:ph idx="3" type="subTitle"/>
          </p:nvPr>
        </p:nvSpPr>
        <p:spPr>
          <a:xfrm>
            <a:off x="910425" y="1060312"/>
            <a:ext cx="2166300" cy="1105800"/>
          </a:xfrm>
          <a:prstGeom prst="rect">
            <a:avLst/>
          </a:prstGeom>
          <a:noFill/>
        </p:spPr>
        <p:txBody>
          <a:bodyPr anchorCtr="0" anchor="ctr" bIns="91425" lIns="182875" spcFirstLastPara="1" rIns="91425" wrap="square" tIns="91425">
            <a:noAutofit/>
          </a:bodyPr>
          <a:lstStyle/>
          <a:p>
            <a:pPr indent="0" lvl="0" marL="0" rtl="0" algn="l">
              <a:lnSpc>
                <a:spcPct val="100000"/>
              </a:lnSpc>
              <a:spcBef>
                <a:spcPts val="0"/>
              </a:spcBef>
              <a:spcAft>
                <a:spcPts val="1000"/>
              </a:spcAft>
              <a:buNone/>
            </a:pPr>
            <a:r>
              <a:rPr lang="en" sz="1300">
                <a:solidFill>
                  <a:schemeClr val="dk1"/>
                </a:solidFill>
              </a:rPr>
              <a:t>Methodology</a:t>
            </a:r>
            <a:endParaRPr sz="1300">
              <a:solidFill>
                <a:schemeClr val="dk1"/>
              </a:solidFill>
            </a:endParaRPr>
          </a:p>
        </p:txBody>
      </p:sp>
      <p:sp>
        <p:nvSpPr>
          <p:cNvPr id="845" name="Google Shape;845;p132"/>
          <p:cNvSpPr txBox="1"/>
          <p:nvPr>
            <p:ph idx="4" type="subTitle"/>
          </p:nvPr>
        </p:nvSpPr>
        <p:spPr>
          <a:xfrm>
            <a:off x="910425" y="2301463"/>
            <a:ext cx="2166300" cy="1105800"/>
          </a:xfrm>
          <a:prstGeom prst="rect">
            <a:avLst/>
          </a:prstGeom>
          <a:noFill/>
        </p:spPr>
        <p:txBody>
          <a:bodyPr anchorCtr="0" anchor="ctr" bIns="91425" lIns="182875" spcFirstLastPara="1" rIns="91425" wrap="square" tIns="91425">
            <a:noAutofit/>
          </a:bodyPr>
          <a:lstStyle/>
          <a:p>
            <a:pPr indent="0" lvl="0" marL="0" rtl="0" algn="l">
              <a:lnSpc>
                <a:spcPct val="100000"/>
              </a:lnSpc>
              <a:spcBef>
                <a:spcPts val="0"/>
              </a:spcBef>
              <a:spcAft>
                <a:spcPts val="1000"/>
              </a:spcAft>
              <a:buNone/>
            </a:pPr>
            <a:r>
              <a:rPr lang="en" sz="1300">
                <a:solidFill>
                  <a:schemeClr val="dk1"/>
                </a:solidFill>
              </a:rPr>
              <a:t>Application</a:t>
            </a:r>
            <a:endParaRPr sz="1300">
              <a:solidFill>
                <a:schemeClr val="dk1"/>
              </a:solidFill>
            </a:endParaRPr>
          </a:p>
        </p:txBody>
      </p:sp>
      <p:sp>
        <p:nvSpPr>
          <p:cNvPr id="846" name="Google Shape;846;p132"/>
          <p:cNvSpPr txBox="1"/>
          <p:nvPr>
            <p:ph idx="5" type="subTitle"/>
          </p:nvPr>
        </p:nvSpPr>
        <p:spPr>
          <a:xfrm>
            <a:off x="910425" y="3542670"/>
            <a:ext cx="2166300" cy="1105800"/>
          </a:xfrm>
          <a:prstGeom prst="rect">
            <a:avLst/>
          </a:prstGeom>
          <a:noFill/>
        </p:spPr>
        <p:txBody>
          <a:bodyPr anchorCtr="0" anchor="ctr" bIns="91425" lIns="182875" spcFirstLastPara="1" rIns="91425" wrap="square" tIns="91425">
            <a:noAutofit/>
          </a:bodyPr>
          <a:lstStyle/>
          <a:p>
            <a:pPr indent="0" lvl="0" marL="0" rtl="0" algn="l">
              <a:lnSpc>
                <a:spcPct val="100000"/>
              </a:lnSpc>
              <a:spcBef>
                <a:spcPts val="0"/>
              </a:spcBef>
              <a:spcAft>
                <a:spcPts val="1000"/>
              </a:spcAft>
              <a:buNone/>
            </a:pPr>
            <a:r>
              <a:rPr lang="en" sz="1300">
                <a:solidFill>
                  <a:schemeClr val="dk1"/>
                </a:solidFill>
              </a:rPr>
              <a:t>Limitations</a:t>
            </a:r>
            <a:endParaRPr sz="1300">
              <a:solidFill>
                <a:schemeClr val="dk1"/>
              </a:solidFill>
            </a:endParaRPr>
          </a:p>
        </p:txBody>
      </p:sp>
      <p:sp>
        <p:nvSpPr>
          <p:cNvPr id="847" name="Google Shape;847;p132"/>
          <p:cNvSpPr txBox="1"/>
          <p:nvPr>
            <p:ph idx="6" type="body"/>
          </p:nvPr>
        </p:nvSpPr>
        <p:spPr>
          <a:xfrm>
            <a:off x="3076819" y="3542670"/>
            <a:ext cx="5610000" cy="1105800"/>
          </a:xfrm>
          <a:prstGeom prst="rect">
            <a:avLst/>
          </a:prstGeom>
          <a:noFill/>
        </p:spPr>
        <p:txBody>
          <a:bodyPr anchorCtr="0" anchor="ctr" bIns="91425" lIns="365750" spcFirstLastPara="1" rIns="182875" wrap="square" tIns="91425">
            <a:noAutofit/>
          </a:bodyPr>
          <a:lstStyle/>
          <a:p>
            <a:pPr indent="0" lvl="0" marL="0" rtl="0" algn="l">
              <a:lnSpc>
                <a:spcPct val="105000"/>
              </a:lnSpc>
              <a:spcBef>
                <a:spcPts val="0"/>
              </a:spcBef>
              <a:spcAft>
                <a:spcPts val="1000"/>
              </a:spcAft>
              <a:buNone/>
            </a:pPr>
            <a:r>
              <a:rPr lang="en" sz="1100"/>
              <a:t>ICSPatch is Codesys-specific and patches the first instance of a vulnerability. User input is needed for memory-related vulnerabilities, while OS command injection patching is automated.</a:t>
            </a:r>
            <a:endParaRPr sz="1100"/>
          </a:p>
        </p:txBody>
      </p:sp>
      <p:grpSp>
        <p:nvGrpSpPr>
          <p:cNvPr id="848" name="Google Shape;848;p132"/>
          <p:cNvGrpSpPr/>
          <p:nvPr/>
        </p:nvGrpSpPr>
        <p:grpSpPr>
          <a:xfrm>
            <a:off x="6348200" y="3705750"/>
            <a:ext cx="2667000" cy="1295400"/>
            <a:chOff x="6172200" y="152400"/>
            <a:chExt cx="2667000" cy="1295400"/>
          </a:xfrm>
        </p:grpSpPr>
        <p:sp>
          <p:nvSpPr>
            <p:cNvPr id="849" name="Google Shape;849;p132"/>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Customize this slide by providing specific examples of vulnerabilities that ICSPatch can localize and patch in control applications.</a:t>
              </a:r>
              <a:endParaRPr sz="900">
                <a:latin typeface="Inter"/>
                <a:ea typeface="Inter"/>
                <a:cs typeface="Inter"/>
                <a:sym typeface="Inter"/>
              </a:endParaRPr>
            </a:p>
          </p:txBody>
        </p:sp>
        <p:pic>
          <p:nvPicPr>
            <p:cNvPr id="850" name="Google Shape;850;p132"/>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851" name="Google Shape;851;p132"/>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cxnSp>
        <p:nvCxnSpPr>
          <p:cNvPr id="852" name="Google Shape;852;p132"/>
          <p:cNvCxnSpPr/>
          <p:nvPr/>
        </p:nvCxnSpPr>
        <p:spPr>
          <a:xfrm>
            <a:off x="571450" y="1060200"/>
            <a:ext cx="0" cy="3588300"/>
          </a:xfrm>
          <a:prstGeom prst="straightConnector1">
            <a:avLst/>
          </a:prstGeom>
          <a:noFill/>
          <a:ln cap="flat" cmpd="sng" w="9525">
            <a:solidFill>
              <a:schemeClr val="dk1"/>
            </a:solidFill>
            <a:prstDash val="dot"/>
            <a:round/>
            <a:headEnd len="med" w="med" type="none"/>
            <a:tailEnd len="med" w="med" type="none"/>
          </a:ln>
        </p:spPr>
      </p:cxnSp>
      <p:cxnSp>
        <p:nvCxnSpPr>
          <p:cNvPr id="853" name="Google Shape;853;p132"/>
          <p:cNvCxnSpPr/>
          <p:nvPr/>
        </p:nvCxnSpPr>
        <p:spPr>
          <a:xfrm>
            <a:off x="531525" y="2854350"/>
            <a:ext cx="378900" cy="0"/>
          </a:xfrm>
          <a:prstGeom prst="straightConnector1">
            <a:avLst/>
          </a:prstGeom>
          <a:noFill/>
          <a:ln cap="flat" cmpd="sng" w="19050">
            <a:solidFill>
              <a:schemeClr val="accent2"/>
            </a:solidFill>
            <a:prstDash val="solid"/>
            <a:round/>
            <a:headEnd len="med" w="med" type="oval"/>
            <a:tailEnd len="med" w="med" type="none"/>
          </a:ln>
        </p:spPr>
      </p:cxnSp>
      <p:cxnSp>
        <p:nvCxnSpPr>
          <p:cNvPr id="854" name="Google Shape;854;p132"/>
          <p:cNvCxnSpPr/>
          <p:nvPr/>
        </p:nvCxnSpPr>
        <p:spPr>
          <a:xfrm>
            <a:off x="531525" y="4075650"/>
            <a:ext cx="378900" cy="0"/>
          </a:xfrm>
          <a:prstGeom prst="straightConnector1">
            <a:avLst/>
          </a:prstGeom>
          <a:noFill/>
          <a:ln cap="flat" cmpd="sng" w="19050">
            <a:solidFill>
              <a:schemeClr val="accent3"/>
            </a:solidFill>
            <a:prstDash val="solid"/>
            <a:round/>
            <a:headEnd len="med" w="med" type="oval"/>
            <a:tailEnd len="med" w="med" type="none"/>
          </a:ln>
        </p:spPr>
      </p:cxnSp>
      <p:cxnSp>
        <p:nvCxnSpPr>
          <p:cNvPr id="855" name="Google Shape;855;p132"/>
          <p:cNvCxnSpPr/>
          <p:nvPr/>
        </p:nvCxnSpPr>
        <p:spPr>
          <a:xfrm>
            <a:off x="531525" y="1633050"/>
            <a:ext cx="378900" cy="0"/>
          </a:xfrm>
          <a:prstGeom prst="straightConnector1">
            <a:avLst/>
          </a:prstGeom>
          <a:noFill/>
          <a:ln cap="flat" cmpd="sng" w="19050">
            <a:solidFill>
              <a:schemeClr val="accent1"/>
            </a:solidFill>
            <a:prstDash val="solid"/>
            <a:round/>
            <a:headEnd len="med" w="med" type="oval"/>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59" name="Shape 859"/>
        <p:cNvGrpSpPr/>
        <p:nvPr/>
      </p:nvGrpSpPr>
      <p:grpSpPr>
        <a:xfrm>
          <a:off x="0" y="0"/>
          <a:ext cx="0" cy="0"/>
          <a:chOff x="0" y="0"/>
          <a:chExt cx="0" cy="0"/>
        </a:xfrm>
      </p:grpSpPr>
      <p:graphicFrame>
        <p:nvGraphicFramePr>
          <p:cNvPr id="860" name="Google Shape;860;p133"/>
          <p:cNvGraphicFramePr/>
          <p:nvPr/>
        </p:nvGraphicFramePr>
        <p:xfrm>
          <a:off x="457200" y="1372375"/>
          <a:ext cx="3000000" cy="3000000"/>
        </p:xfrm>
        <a:graphic>
          <a:graphicData uri="http://schemas.openxmlformats.org/drawingml/2006/table">
            <a:tbl>
              <a:tblPr>
                <a:noFill/>
                <a:tableStyleId>{C7B478BC-E7CD-4339-91FB-0AC20179E504}</a:tableStyleId>
              </a:tblPr>
              <a:tblGrid>
                <a:gridCol w="2077375"/>
                <a:gridCol w="6152225"/>
              </a:tblGrid>
              <a:tr h="798525">
                <a:tc>
                  <a:txBody>
                    <a:bodyPr/>
                    <a:lstStyle/>
                    <a:p>
                      <a:pPr indent="0" lvl="0" marL="0" rtl="0" algn="l">
                        <a:spcBef>
                          <a:spcPts val="0"/>
                        </a:spcBef>
                        <a:spcAft>
                          <a:spcPts val="0"/>
                        </a:spcAft>
                        <a:buNone/>
                      </a:pPr>
                      <a:r>
                        <a:t/>
                      </a:r>
                      <a:endParaRPr/>
                    </a:p>
                  </a:txBody>
                  <a:tcPr marT="91425" marB="91425" marR="91425" marL="91425">
                    <a:lnL cap="flat" cmpd="sng" w="9525">
                      <a:solidFill>
                        <a:schemeClr val="dk2">
                          <a:alpha val="0"/>
                        </a:schemeClr>
                      </a:solidFill>
                      <a:prstDash val="dot"/>
                      <a:round/>
                      <a:headEnd len="sm" w="sm" type="none"/>
                      <a:tailEnd len="sm" w="sm" type="none"/>
                    </a:lnL>
                    <a:lnR cap="flat" cmpd="sng" w="9525">
                      <a:solidFill>
                        <a:schemeClr val="dk2">
                          <a:alpha val="0"/>
                        </a:schemeClr>
                      </a:solidFill>
                      <a:prstDash val="dot"/>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alpha val="0"/>
                        </a:schemeClr>
                      </a:solidFill>
                      <a:prstDash val="dot"/>
                      <a:round/>
                      <a:headEnd len="sm" w="sm" type="none"/>
                      <a:tailEnd len="sm" w="sm" type="none"/>
                    </a:lnL>
                    <a:lnR cap="flat" cmpd="sng" w="9525">
                      <a:solidFill>
                        <a:schemeClr val="dk2">
                          <a:alpha val="0"/>
                        </a:schemeClr>
                      </a:solidFill>
                      <a:prstDash val="dot"/>
                      <a:round/>
                      <a:headEnd len="sm" w="sm" type="none"/>
                      <a:tailEnd len="sm" w="sm" type="none"/>
                    </a:lnR>
                    <a:lnT cap="flat" cmpd="sng" w="19050">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98525">
                <a:tc>
                  <a:txBody>
                    <a:bodyPr/>
                    <a:lstStyle/>
                    <a:p>
                      <a:pPr indent="0" lvl="0" marL="0" rtl="0" algn="l">
                        <a:spcBef>
                          <a:spcPts val="0"/>
                        </a:spcBef>
                        <a:spcAft>
                          <a:spcPts val="0"/>
                        </a:spcAft>
                        <a:buNone/>
                      </a:pPr>
                      <a:r>
                        <a:t/>
                      </a:r>
                      <a:endParaRPr/>
                    </a:p>
                  </a:txBody>
                  <a:tcPr marT="91425" marB="91425" marR="91425" marL="91425">
                    <a:lnL cap="flat" cmpd="sng" w="9525">
                      <a:solidFill>
                        <a:schemeClr val="dk2">
                          <a:alpha val="0"/>
                        </a:schemeClr>
                      </a:solidFill>
                      <a:prstDash val="dot"/>
                      <a:round/>
                      <a:headEnd len="sm" w="sm" type="none"/>
                      <a:tailEnd len="sm" w="sm" type="none"/>
                    </a:lnL>
                    <a:lnR cap="flat" cmpd="sng" w="9525">
                      <a:solidFill>
                        <a:schemeClr val="dk2">
                          <a:alpha val="0"/>
                        </a:schemeClr>
                      </a:solidFill>
                      <a:prstDash val="dot"/>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alpha val="0"/>
                        </a:schemeClr>
                      </a:solidFill>
                      <a:prstDash val="dot"/>
                      <a:round/>
                      <a:headEnd len="sm" w="sm" type="none"/>
                      <a:tailEnd len="sm" w="sm" type="none"/>
                    </a:lnL>
                    <a:lnR cap="flat" cmpd="sng" w="9525">
                      <a:solidFill>
                        <a:schemeClr val="dk2">
                          <a:alpha val="0"/>
                        </a:schemeClr>
                      </a:solidFill>
                      <a:prstDash val="dot"/>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98525">
                <a:tc>
                  <a:txBody>
                    <a:bodyPr/>
                    <a:lstStyle/>
                    <a:p>
                      <a:pPr indent="0" lvl="0" marL="0" rtl="0" algn="l">
                        <a:spcBef>
                          <a:spcPts val="0"/>
                        </a:spcBef>
                        <a:spcAft>
                          <a:spcPts val="0"/>
                        </a:spcAft>
                        <a:buNone/>
                      </a:pPr>
                      <a:r>
                        <a:t/>
                      </a:r>
                      <a:endParaRPr/>
                    </a:p>
                  </a:txBody>
                  <a:tcPr marT="91425" marB="91425" marR="91425" marL="91425">
                    <a:lnL cap="flat" cmpd="sng" w="9525">
                      <a:solidFill>
                        <a:schemeClr val="dk2">
                          <a:alpha val="0"/>
                        </a:schemeClr>
                      </a:solidFill>
                      <a:prstDash val="dot"/>
                      <a:round/>
                      <a:headEnd len="sm" w="sm" type="none"/>
                      <a:tailEnd len="sm" w="sm" type="none"/>
                    </a:lnL>
                    <a:lnR cap="flat" cmpd="sng" w="9525">
                      <a:solidFill>
                        <a:schemeClr val="dk2">
                          <a:alpha val="0"/>
                        </a:schemeClr>
                      </a:solidFill>
                      <a:prstDash val="dot"/>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alpha val="0"/>
                        </a:schemeClr>
                      </a:solidFill>
                      <a:prstDash val="dot"/>
                      <a:round/>
                      <a:headEnd len="sm" w="sm" type="none"/>
                      <a:tailEnd len="sm" w="sm" type="none"/>
                    </a:lnL>
                    <a:lnR cap="flat" cmpd="sng" w="9525">
                      <a:solidFill>
                        <a:schemeClr val="dk2">
                          <a:alpha val="0"/>
                        </a:schemeClr>
                      </a:solidFill>
                      <a:prstDash val="dot"/>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798525">
                <a:tc>
                  <a:txBody>
                    <a:bodyPr/>
                    <a:lstStyle/>
                    <a:p>
                      <a:pPr indent="0" lvl="0" marL="0" rtl="0" algn="l">
                        <a:spcBef>
                          <a:spcPts val="0"/>
                        </a:spcBef>
                        <a:spcAft>
                          <a:spcPts val="0"/>
                        </a:spcAft>
                        <a:buNone/>
                      </a:pPr>
                      <a:r>
                        <a:t/>
                      </a:r>
                      <a:endParaRPr/>
                    </a:p>
                  </a:txBody>
                  <a:tcPr marT="91425" marB="91425" marR="91425" marL="91425">
                    <a:lnL cap="flat" cmpd="sng" w="9525">
                      <a:solidFill>
                        <a:schemeClr val="dk2">
                          <a:alpha val="0"/>
                        </a:schemeClr>
                      </a:solidFill>
                      <a:prstDash val="dot"/>
                      <a:round/>
                      <a:headEnd len="sm" w="sm" type="none"/>
                      <a:tailEnd len="sm" w="sm" type="none"/>
                    </a:lnL>
                    <a:lnR cap="flat" cmpd="sng" w="9525">
                      <a:solidFill>
                        <a:schemeClr val="dk2">
                          <a:alpha val="0"/>
                        </a:schemeClr>
                      </a:solidFill>
                      <a:prstDash val="dot"/>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a:p>
                  </a:txBody>
                  <a:tcPr marT="91425" marB="91425" marR="91425" marL="91425">
                    <a:lnL cap="flat" cmpd="sng" w="9525">
                      <a:solidFill>
                        <a:schemeClr val="dk2">
                          <a:alpha val="0"/>
                        </a:schemeClr>
                      </a:solidFill>
                      <a:prstDash val="dot"/>
                      <a:round/>
                      <a:headEnd len="sm" w="sm" type="none"/>
                      <a:tailEnd len="sm" w="sm" type="none"/>
                    </a:lnL>
                    <a:lnR cap="flat" cmpd="sng" w="9525">
                      <a:solidFill>
                        <a:schemeClr val="dk2">
                          <a:alpha val="0"/>
                        </a:schemeClr>
                      </a:solidFill>
                      <a:prstDash val="dot"/>
                      <a:round/>
                      <a:headEnd len="sm" w="sm" type="none"/>
                      <a:tailEnd len="sm" w="sm" type="none"/>
                    </a:lnR>
                    <a:lnT cap="flat" cmpd="sng" w="9525">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
        <p:nvSpPr>
          <p:cNvPr id="861" name="Google Shape;861;p133"/>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Impacts on Critical Infrastructure</a:t>
            </a:r>
            <a:endParaRPr sz="2520"/>
          </a:p>
        </p:txBody>
      </p:sp>
      <p:sp>
        <p:nvSpPr>
          <p:cNvPr id="862" name="Google Shape;862;p133"/>
          <p:cNvSpPr txBox="1"/>
          <p:nvPr/>
        </p:nvSpPr>
        <p:spPr>
          <a:xfrm>
            <a:off x="457200" y="1372375"/>
            <a:ext cx="3423600" cy="798600"/>
          </a:xfrm>
          <a:prstGeom prst="rect">
            <a:avLst/>
          </a:prstGeom>
          <a:noFill/>
          <a:ln>
            <a:noFill/>
          </a:ln>
        </p:spPr>
        <p:txBody>
          <a:bodyPr anchorCtr="0" anchor="ctr" bIns="91425" lIns="0" spcFirstLastPara="1" rIns="0" wrap="square" tIns="91425">
            <a:noAutofit/>
          </a:bodyPr>
          <a:lstStyle/>
          <a:p>
            <a:pPr indent="0" lvl="0" marL="0" rtl="0" algn="l">
              <a:lnSpc>
                <a:spcPct val="80000"/>
              </a:lnSpc>
              <a:spcBef>
                <a:spcPts val="0"/>
              </a:spcBef>
              <a:spcAft>
                <a:spcPts val="1000"/>
              </a:spcAft>
              <a:buNone/>
            </a:pPr>
            <a:r>
              <a:rPr lang="en" sz="2200">
                <a:solidFill>
                  <a:schemeClr val="dk1"/>
                </a:solidFill>
                <a:latin typeface="Inter SemiBold"/>
                <a:ea typeface="Inter SemiBold"/>
                <a:cs typeface="Inter SemiBold"/>
                <a:sym typeface="Inter SemiBold"/>
              </a:rPr>
              <a:t>225,000</a:t>
            </a:r>
            <a:endParaRPr sz="2200">
              <a:solidFill>
                <a:schemeClr val="dk1"/>
              </a:solidFill>
              <a:latin typeface="Inter SemiBold"/>
              <a:ea typeface="Inter SemiBold"/>
              <a:cs typeface="Inter SemiBold"/>
              <a:sym typeface="Inter SemiBold"/>
            </a:endParaRPr>
          </a:p>
        </p:txBody>
      </p:sp>
      <p:sp>
        <p:nvSpPr>
          <p:cNvPr id="863" name="Google Shape;863;p133"/>
          <p:cNvSpPr txBox="1"/>
          <p:nvPr/>
        </p:nvSpPr>
        <p:spPr>
          <a:xfrm>
            <a:off x="457200" y="2172450"/>
            <a:ext cx="3423600" cy="798600"/>
          </a:xfrm>
          <a:prstGeom prst="rect">
            <a:avLst/>
          </a:prstGeom>
          <a:noFill/>
          <a:ln>
            <a:noFill/>
          </a:ln>
        </p:spPr>
        <p:txBody>
          <a:bodyPr anchorCtr="0" anchor="ctr" bIns="91425" lIns="0" spcFirstLastPara="1" rIns="0" wrap="square" tIns="91425">
            <a:noAutofit/>
          </a:bodyPr>
          <a:lstStyle/>
          <a:p>
            <a:pPr indent="0" lvl="0" marL="0" rtl="0" algn="l">
              <a:lnSpc>
                <a:spcPct val="80000"/>
              </a:lnSpc>
              <a:spcBef>
                <a:spcPts val="0"/>
              </a:spcBef>
              <a:spcAft>
                <a:spcPts val="1000"/>
              </a:spcAft>
              <a:buNone/>
            </a:pPr>
            <a:r>
              <a:rPr lang="en" sz="2200">
                <a:solidFill>
                  <a:schemeClr val="dk1"/>
                </a:solidFill>
                <a:latin typeface="Inter SemiBold"/>
                <a:ea typeface="Inter SemiBold"/>
                <a:cs typeface="Inter SemiBold"/>
                <a:sym typeface="Inter SemiBold"/>
              </a:rPr>
              <a:t>50</a:t>
            </a:r>
            <a:endParaRPr sz="2200">
              <a:solidFill>
                <a:schemeClr val="dk1"/>
              </a:solidFill>
              <a:latin typeface="Inter SemiBold"/>
              <a:ea typeface="Inter SemiBold"/>
              <a:cs typeface="Inter SemiBold"/>
              <a:sym typeface="Inter SemiBold"/>
            </a:endParaRPr>
          </a:p>
        </p:txBody>
      </p:sp>
      <p:sp>
        <p:nvSpPr>
          <p:cNvPr id="864" name="Google Shape;864;p133"/>
          <p:cNvSpPr txBox="1"/>
          <p:nvPr/>
        </p:nvSpPr>
        <p:spPr>
          <a:xfrm>
            <a:off x="457200" y="2969425"/>
            <a:ext cx="3423600" cy="798600"/>
          </a:xfrm>
          <a:prstGeom prst="rect">
            <a:avLst/>
          </a:prstGeom>
          <a:noFill/>
          <a:ln>
            <a:noFill/>
          </a:ln>
        </p:spPr>
        <p:txBody>
          <a:bodyPr anchorCtr="0" anchor="ctr" bIns="91425" lIns="0" spcFirstLastPara="1" rIns="0" wrap="square" tIns="91425">
            <a:noAutofit/>
          </a:bodyPr>
          <a:lstStyle/>
          <a:p>
            <a:pPr indent="0" lvl="0" marL="0" rtl="0" algn="l">
              <a:lnSpc>
                <a:spcPct val="80000"/>
              </a:lnSpc>
              <a:spcBef>
                <a:spcPts val="0"/>
              </a:spcBef>
              <a:spcAft>
                <a:spcPts val="1000"/>
              </a:spcAft>
              <a:buNone/>
            </a:pPr>
            <a:r>
              <a:rPr lang="en" sz="2200">
                <a:solidFill>
                  <a:schemeClr val="dk1"/>
                </a:solidFill>
                <a:latin typeface="Inter SemiBold"/>
                <a:ea typeface="Inter SemiBold"/>
                <a:cs typeface="Inter SemiBold"/>
                <a:sym typeface="Inter SemiBold"/>
              </a:rPr>
              <a:t>3</a:t>
            </a:r>
            <a:endParaRPr sz="2200">
              <a:solidFill>
                <a:schemeClr val="dk1"/>
              </a:solidFill>
              <a:latin typeface="Inter SemiBold"/>
              <a:ea typeface="Inter SemiBold"/>
              <a:cs typeface="Inter SemiBold"/>
              <a:sym typeface="Inter SemiBold"/>
            </a:endParaRPr>
          </a:p>
        </p:txBody>
      </p:sp>
      <p:sp>
        <p:nvSpPr>
          <p:cNvPr id="865" name="Google Shape;865;p133"/>
          <p:cNvSpPr txBox="1"/>
          <p:nvPr/>
        </p:nvSpPr>
        <p:spPr>
          <a:xfrm>
            <a:off x="457200" y="3768025"/>
            <a:ext cx="3423600" cy="798600"/>
          </a:xfrm>
          <a:prstGeom prst="rect">
            <a:avLst/>
          </a:prstGeom>
          <a:noFill/>
          <a:ln>
            <a:noFill/>
          </a:ln>
        </p:spPr>
        <p:txBody>
          <a:bodyPr anchorCtr="0" anchor="ctr" bIns="91425" lIns="0" spcFirstLastPara="1" rIns="0" wrap="square" tIns="91425">
            <a:noAutofit/>
          </a:bodyPr>
          <a:lstStyle/>
          <a:p>
            <a:pPr indent="0" lvl="0" marL="0" rtl="0" algn="l">
              <a:lnSpc>
                <a:spcPct val="80000"/>
              </a:lnSpc>
              <a:spcBef>
                <a:spcPts val="0"/>
              </a:spcBef>
              <a:spcAft>
                <a:spcPts val="1000"/>
              </a:spcAft>
              <a:buNone/>
            </a:pPr>
            <a:r>
              <a:rPr lang="en" sz="2200">
                <a:solidFill>
                  <a:schemeClr val="dk1"/>
                </a:solidFill>
                <a:latin typeface="Inter SemiBold"/>
                <a:ea typeface="Inter SemiBold"/>
                <a:cs typeface="Inter SemiBold"/>
                <a:sym typeface="Inter SemiBold"/>
              </a:rPr>
              <a:t>2</a:t>
            </a:r>
            <a:endParaRPr sz="2200">
              <a:solidFill>
                <a:schemeClr val="dk1"/>
              </a:solidFill>
              <a:latin typeface="Inter SemiBold"/>
              <a:ea typeface="Inter SemiBold"/>
              <a:cs typeface="Inter SemiBold"/>
              <a:sym typeface="Inter SemiBold"/>
            </a:endParaRPr>
          </a:p>
        </p:txBody>
      </p:sp>
      <p:grpSp>
        <p:nvGrpSpPr>
          <p:cNvPr id="866" name="Google Shape;866;p133"/>
          <p:cNvGrpSpPr/>
          <p:nvPr/>
        </p:nvGrpSpPr>
        <p:grpSpPr>
          <a:xfrm>
            <a:off x="6348200" y="3705750"/>
            <a:ext cx="2667000" cy="1295400"/>
            <a:chOff x="6172200" y="152400"/>
            <a:chExt cx="2667000" cy="1295400"/>
          </a:xfrm>
        </p:grpSpPr>
        <p:sp>
          <p:nvSpPr>
            <p:cNvPr id="867" name="Google Shape;867;p133"/>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Customize the metrics on this slide based on the specific impacts on critical infrastructure relevant to your audience.</a:t>
              </a:r>
              <a:endParaRPr sz="900">
                <a:latin typeface="Inter"/>
                <a:ea typeface="Inter"/>
                <a:cs typeface="Inter"/>
                <a:sym typeface="Inter"/>
              </a:endParaRPr>
            </a:p>
          </p:txBody>
        </p:sp>
        <p:pic>
          <p:nvPicPr>
            <p:cNvPr id="868" name="Google Shape;868;p133"/>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869" name="Google Shape;869;p133"/>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
        <p:nvSpPr>
          <p:cNvPr id="870" name="Google Shape;870;p133"/>
          <p:cNvSpPr txBox="1"/>
          <p:nvPr/>
        </p:nvSpPr>
        <p:spPr>
          <a:xfrm>
            <a:off x="4126750" y="1372375"/>
            <a:ext cx="4560000" cy="798600"/>
          </a:xfrm>
          <a:prstGeom prst="rect">
            <a:avLst/>
          </a:prstGeom>
          <a:noFill/>
          <a:ln>
            <a:noFill/>
          </a:ln>
        </p:spPr>
        <p:txBody>
          <a:bodyPr anchorCtr="0" anchor="ctr" bIns="91425" lIns="0" spcFirstLastPara="1" rIns="0" wrap="square" tIns="91425">
            <a:noAutofit/>
          </a:bodyPr>
          <a:lstStyle/>
          <a:p>
            <a:pPr indent="0" lvl="0" marL="0" rtl="0" algn="l">
              <a:lnSpc>
                <a:spcPct val="80000"/>
              </a:lnSpc>
              <a:spcBef>
                <a:spcPts val="0"/>
              </a:spcBef>
              <a:spcAft>
                <a:spcPts val="1000"/>
              </a:spcAft>
              <a:buNone/>
            </a:pPr>
            <a:r>
              <a:rPr lang="en" sz="2200">
                <a:solidFill>
                  <a:schemeClr val="dk1"/>
                </a:solidFill>
                <a:latin typeface="Inter Light"/>
                <a:ea typeface="Inter Light"/>
                <a:cs typeface="Inter Light"/>
                <a:sym typeface="Inter Light"/>
              </a:rPr>
              <a:t>Customers without electricity</a:t>
            </a:r>
            <a:endParaRPr sz="2200">
              <a:solidFill>
                <a:schemeClr val="dk1"/>
              </a:solidFill>
              <a:latin typeface="Inter Light"/>
              <a:ea typeface="Inter Light"/>
              <a:cs typeface="Inter Light"/>
              <a:sym typeface="Inter Light"/>
            </a:endParaRPr>
          </a:p>
        </p:txBody>
      </p:sp>
      <p:sp>
        <p:nvSpPr>
          <p:cNvPr id="871" name="Google Shape;871;p133"/>
          <p:cNvSpPr txBox="1"/>
          <p:nvPr/>
        </p:nvSpPr>
        <p:spPr>
          <a:xfrm>
            <a:off x="4126750" y="2172450"/>
            <a:ext cx="4560000" cy="798600"/>
          </a:xfrm>
          <a:prstGeom prst="rect">
            <a:avLst/>
          </a:prstGeom>
          <a:noFill/>
          <a:ln>
            <a:noFill/>
          </a:ln>
        </p:spPr>
        <p:txBody>
          <a:bodyPr anchorCtr="0" anchor="ctr" bIns="91425" lIns="0" spcFirstLastPara="1" rIns="0" wrap="square" tIns="91425">
            <a:noAutofit/>
          </a:bodyPr>
          <a:lstStyle/>
          <a:p>
            <a:pPr indent="0" lvl="0" marL="0" rtl="0" algn="l">
              <a:lnSpc>
                <a:spcPct val="80000"/>
              </a:lnSpc>
              <a:spcBef>
                <a:spcPts val="0"/>
              </a:spcBef>
              <a:spcAft>
                <a:spcPts val="1000"/>
              </a:spcAft>
              <a:buNone/>
            </a:pPr>
            <a:r>
              <a:rPr lang="en" sz="2200">
                <a:solidFill>
                  <a:schemeClr val="dk1"/>
                </a:solidFill>
                <a:latin typeface="Inter Light"/>
                <a:ea typeface="Inter Light"/>
                <a:cs typeface="Inter Light"/>
                <a:sym typeface="Inter Light"/>
              </a:rPr>
              <a:t>Water supply disruptions</a:t>
            </a:r>
            <a:endParaRPr sz="2200">
              <a:solidFill>
                <a:schemeClr val="dk1"/>
              </a:solidFill>
              <a:latin typeface="Inter Light"/>
              <a:ea typeface="Inter Light"/>
              <a:cs typeface="Inter Light"/>
              <a:sym typeface="Inter Light"/>
            </a:endParaRPr>
          </a:p>
        </p:txBody>
      </p:sp>
      <p:sp>
        <p:nvSpPr>
          <p:cNvPr id="872" name="Google Shape;872;p133"/>
          <p:cNvSpPr txBox="1"/>
          <p:nvPr/>
        </p:nvSpPr>
        <p:spPr>
          <a:xfrm>
            <a:off x="4126750" y="2969425"/>
            <a:ext cx="4560000" cy="798600"/>
          </a:xfrm>
          <a:prstGeom prst="rect">
            <a:avLst/>
          </a:prstGeom>
          <a:noFill/>
          <a:ln>
            <a:noFill/>
          </a:ln>
        </p:spPr>
        <p:txBody>
          <a:bodyPr anchorCtr="0" anchor="ctr" bIns="91425" lIns="0" spcFirstLastPara="1" rIns="0" wrap="square" tIns="91425">
            <a:noAutofit/>
          </a:bodyPr>
          <a:lstStyle/>
          <a:p>
            <a:pPr indent="0" lvl="0" marL="0" rtl="0" algn="l">
              <a:lnSpc>
                <a:spcPct val="80000"/>
              </a:lnSpc>
              <a:spcBef>
                <a:spcPts val="0"/>
              </a:spcBef>
              <a:spcAft>
                <a:spcPts val="1000"/>
              </a:spcAft>
              <a:buNone/>
            </a:pPr>
            <a:r>
              <a:rPr lang="en" sz="2200">
                <a:solidFill>
                  <a:schemeClr val="dk1"/>
                </a:solidFill>
                <a:latin typeface="Inter Light"/>
                <a:ea typeface="Inter Light"/>
                <a:cs typeface="Inter Light"/>
                <a:sym typeface="Inter Light"/>
              </a:rPr>
              <a:t>Transportation system failures</a:t>
            </a:r>
            <a:endParaRPr sz="2200">
              <a:solidFill>
                <a:schemeClr val="dk1"/>
              </a:solidFill>
              <a:latin typeface="Inter Light"/>
              <a:ea typeface="Inter Light"/>
              <a:cs typeface="Inter Light"/>
              <a:sym typeface="Inter Light"/>
            </a:endParaRPr>
          </a:p>
        </p:txBody>
      </p:sp>
      <p:sp>
        <p:nvSpPr>
          <p:cNvPr id="873" name="Google Shape;873;p133"/>
          <p:cNvSpPr txBox="1"/>
          <p:nvPr/>
        </p:nvSpPr>
        <p:spPr>
          <a:xfrm>
            <a:off x="4126750" y="3768025"/>
            <a:ext cx="4560000" cy="798600"/>
          </a:xfrm>
          <a:prstGeom prst="rect">
            <a:avLst/>
          </a:prstGeom>
          <a:noFill/>
          <a:ln>
            <a:noFill/>
          </a:ln>
        </p:spPr>
        <p:txBody>
          <a:bodyPr anchorCtr="0" anchor="ctr" bIns="91425" lIns="0" spcFirstLastPara="1" rIns="0" wrap="square" tIns="91425">
            <a:noAutofit/>
          </a:bodyPr>
          <a:lstStyle/>
          <a:p>
            <a:pPr indent="0" lvl="0" marL="0" rtl="0" algn="l">
              <a:lnSpc>
                <a:spcPct val="80000"/>
              </a:lnSpc>
              <a:spcBef>
                <a:spcPts val="0"/>
              </a:spcBef>
              <a:spcAft>
                <a:spcPts val="1000"/>
              </a:spcAft>
              <a:buNone/>
            </a:pPr>
            <a:r>
              <a:rPr lang="en" sz="2200">
                <a:solidFill>
                  <a:schemeClr val="dk1"/>
                </a:solidFill>
                <a:latin typeface="Inter Light"/>
                <a:ea typeface="Inter Light"/>
                <a:cs typeface="Inter Light"/>
                <a:sym typeface="Inter Light"/>
              </a:rPr>
              <a:t>Communication network outages</a:t>
            </a:r>
            <a:endParaRPr sz="2200">
              <a:solidFill>
                <a:schemeClr val="dk1"/>
              </a:solidFill>
              <a:latin typeface="Inter Light"/>
              <a:ea typeface="Inter Light"/>
              <a:cs typeface="Inter Light"/>
              <a:sym typeface="Inter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2"/>
        </a:solidFill>
      </p:bgPr>
    </p:bg>
    <p:spTree>
      <p:nvGrpSpPr>
        <p:cNvPr id="877" name="Shape 877"/>
        <p:cNvGrpSpPr/>
        <p:nvPr/>
      </p:nvGrpSpPr>
      <p:grpSpPr>
        <a:xfrm>
          <a:off x="0" y="0"/>
          <a:ext cx="0" cy="0"/>
          <a:chOff x="0" y="0"/>
          <a:chExt cx="0" cy="0"/>
        </a:xfrm>
      </p:grpSpPr>
      <p:sp>
        <p:nvSpPr>
          <p:cNvPr id="878" name="Google Shape;878;p134"/>
          <p:cNvSpPr txBox="1"/>
          <p:nvPr>
            <p:ph idx="2" type="body"/>
          </p:nvPr>
        </p:nvSpPr>
        <p:spPr>
          <a:xfrm>
            <a:off x="3237000" y="1834125"/>
            <a:ext cx="2606100" cy="2273100"/>
          </a:xfrm>
          <a:prstGeom prst="rect">
            <a:avLst/>
          </a:prstGeom>
          <a:solidFill>
            <a:srgbClr val="FFFFFF">
              <a:alpha val="10000"/>
            </a:srgbClr>
          </a:solidFill>
        </p:spPr>
        <p:txBody>
          <a:bodyPr anchorCtr="0" anchor="t" bIns="91425" lIns="182875" spcFirstLastPara="1" rIns="137150" wrap="square" tIns="182875">
            <a:noAutofit/>
          </a:bodyPr>
          <a:lstStyle/>
          <a:p>
            <a:pPr indent="0" lvl="0" marL="0" rtl="0" algn="l">
              <a:lnSpc>
                <a:spcPct val="105000"/>
              </a:lnSpc>
              <a:spcBef>
                <a:spcPts val="0"/>
              </a:spcBef>
              <a:spcAft>
                <a:spcPts val="1000"/>
              </a:spcAft>
              <a:buNone/>
            </a:pPr>
            <a:r>
              <a:rPr lang="en"/>
              <a:t>ICSPatch is a Codesys-specific implementation that identifies vulnerabilities, localizes them, and applies patches.</a:t>
            </a:r>
            <a:endParaRPr/>
          </a:p>
        </p:txBody>
      </p:sp>
      <p:sp>
        <p:nvSpPr>
          <p:cNvPr id="879" name="Google Shape;879;p134"/>
          <p:cNvSpPr txBox="1"/>
          <p:nvPr>
            <p:ph idx="3" type="body"/>
          </p:nvPr>
        </p:nvSpPr>
        <p:spPr>
          <a:xfrm>
            <a:off x="6016800" y="1834125"/>
            <a:ext cx="2606100" cy="2273100"/>
          </a:xfrm>
          <a:prstGeom prst="rect">
            <a:avLst/>
          </a:prstGeom>
          <a:solidFill>
            <a:srgbClr val="FFFFFF">
              <a:alpha val="10000"/>
            </a:srgbClr>
          </a:solidFill>
        </p:spPr>
        <p:txBody>
          <a:bodyPr anchorCtr="0" anchor="t" bIns="91425" lIns="182875" spcFirstLastPara="1" rIns="137150" wrap="square" tIns="182875">
            <a:noAutofit/>
          </a:bodyPr>
          <a:lstStyle/>
          <a:p>
            <a:pPr indent="0" lvl="0" marL="0" rtl="0" algn="l">
              <a:lnSpc>
                <a:spcPct val="105000"/>
              </a:lnSpc>
              <a:spcBef>
                <a:spcPts val="0"/>
              </a:spcBef>
              <a:spcAft>
                <a:spcPts val="1000"/>
              </a:spcAft>
              <a:buNone/>
            </a:pPr>
            <a:r>
              <a:rPr lang="en"/>
              <a:t>Orthogonal control logic modification protection solutions, such as checksums, digital signatures, control logic comparison, and formal verification, are needed for scenarios like these.</a:t>
            </a:r>
            <a:endParaRPr/>
          </a:p>
        </p:txBody>
      </p:sp>
      <p:sp>
        <p:nvSpPr>
          <p:cNvPr id="880" name="Google Shape;880;p134"/>
          <p:cNvSpPr txBox="1"/>
          <p:nvPr>
            <p:ph idx="1" type="body"/>
          </p:nvPr>
        </p:nvSpPr>
        <p:spPr>
          <a:xfrm>
            <a:off x="457200" y="1834125"/>
            <a:ext cx="2606100" cy="2273100"/>
          </a:xfrm>
          <a:prstGeom prst="rect">
            <a:avLst/>
          </a:prstGeom>
          <a:solidFill>
            <a:srgbClr val="FFFFFF">
              <a:alpha val="10000"/>
            </a:srgbClr>
          </a:solidFill>
          <a:ln cap="flat" cmpd="sng" w="9525">
            <a:solidFill>
              <a:schemeClr val="accent1"/>
            </a:solidFill>
            <a:prstDash val="solid"/>
            <a:round/>
            <a:headEnd len="sm" w="sm" type="none"/>
            <a:tailEnd len="sm" w="sm" type="none"/>
          </a:ln>
        </p:spPr>
        <p:txBody>
          <a:bodyPr anchorCtr="0" anchor="t" bIns="91425" lIns="182875" spcFirstLastPara="1" rIns="182875" wrap="square" tIns="182875">
            <a:noAutofit/>
          </a:bodyPr>
          <a:lstStyle/>
          <a:p>
            <a:pPr indent="0" lvl="0" marL="0" rtl="0" algn="l">
              <a:lnSpc>
                <a:spcPct val="105000"/>
              </a:lnSpc>
              <a:spcBef>
                <a:spcPts val="0"/>
              </a:spcBef>
              <a:spcAft>
                <a:spcPts val="1000"/>
              </a:spcAft>
              <a:buSzPts val="1018"/>
              <a:buNone/>
            </a:pPr>
            <a:r>
              <a:rPr lang="en"/>
              <a:t>ICSPatch focuses on hotpatching control applications rather than firmware and does not assume the availability of trusted source patches.</a:t>
            </a:r>
            <a:endParaRPr sz="1400"/>
          </a:p>
        </p:txBody>
      </p:sp>
      <p:sp>
        <p:nvSpPr>
          <p:cNvPr id="881" name="Google Shape;881;p134"/>
          <p:cNvSpPr txBox="1"/>
          <p:nvPr>
            <p:ph type="title"/>
          </p:nvPr>
        </p:nvSpPr>
        <p:spPr>
          <a:xfrm>
            <a:off x="457200" y="445025"/>
            <a:ext cx="8229600" cy="572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n" sz="2520"/>
              <a:t>Divergence from Previous Research</a:t>
            </a:r>
            <a:endParaRPr sz="2520"/>
          </a:p>
        </p:txBody>
      </p:sp>
      <p:sp>
        <p:nvSpPr>
          <p:cNvPr id="882" name="Google Shape;882;p134"/>
          <p:cNvSpPr/>
          <p:nvPr/>
        </p:nvSpPr>
        <p:spPr>
          <a:xfrm>
            <a:off x="4572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1</a:t>
            </a:r>
            <a:endParaRPr b="1" sz="1800">
              <a:solidFill>
                <a:schemeClr val="lt1"/>
              </a:solidFill>
              <a:latin typeface="Hanken Grotesk"/>
              <a:ea typeface="Hanken Grotesk"/>
              <a:cs typeface="Hanken Grotesk"/>
              <a:sym typeface="Hanken Grotesk"/>
            </a:endParaRPr>
          </a:p>
        </p:txBody>
      </p:sp>
      <p:sp>
        <p:nvSpPr>
          <p:cNvPr id="883" name="Google Shape;883;p134"/>
          <p:cNvSpPr/>
          <p:nvPr/>
        </p:nvSpPr>
        <p:spPr>
          <a:xfrm>
            <a:off x="32370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2</a:t>
            </a:r>
            <a:endParaRPr b="1" sz="1800">
              <a:solidFill>
                <a:schemeClr val="lt1"/>
              </a:solidFill>
              <a:latin typeface="Hanken Grotesk"/>
              <a:ea typeface="Hanken Grotesk"/>
              <a:cs typeface="Hanken Grotesk"/>
              <a:sym typeface="Hanken Grotesk"/>
            </a:endParaRPr>
          </a:p>
        </p:txBody>
      </p:sp>
      <p:sp>
        <p:nvSpPr>
          <p:cNvPr id="884" name="Google Shape;884;p134"/>
          <p:cNvSpPr/>
          <p:nvPr/>
        </p:nvSpPr>
        <p:spPr>
          <a:xfrm>
            <a:off x="6016804" y="1472400"/>
            <a:ext cx="476700" cy="361800"/>
          </a:xfrm>
          <a:prstGeom prst="rect">
            <a:avLst/>
          </a:prstGeom>
          <a:solidFill>
            <a:schemeClr val="accent1"/>
          </a:solidFill>
          <a:ln cap="flat" cmpd="sng" w="9525">
            <a:solidFill>
              <a:schemeClr val="accent1"/>
            </a:solidFill>
            <a:prstDash val="solid"/>
            <a:round/>
            <a:headEnd len="sm" w="sm" type="none"/>
            <a:tailEnd len="sm" w="sm" type="none"/>
          </a:ln>
        </p:spPr>
        <p:txBody>
          <a:bodyPr anchorCtr="0" anchor="ctr" bIns="91425" lIns="0" spcFirstLastPara="1" rIns="0" wrap="square" tIns="91425">
            <a:noAutofit/>
          </a:bodyPr>
          <a:lstStyle/>
          <a:p>
            <a:pPr indent="0" lvl="0" marL="0" rtl="0" algn="ctr">
              <a:spcBef>
                <a:spcPts val="0"/>
              </a:spcBef>
              <a:spcAft>
                <a:spcPts val="0"/>
              </a:spcAft>
              <a:buNone/>
            </a:pPr>
            <a:r>
              <a:rPr b="1" lang="en" sz="1800">
                <a:solidFill>
                  <a:schemeClr val="lt1"/>
                </a:solidFill>
                <a:latin typeface="Hanken Grotesk"/>
                <a:ea typeface="Hanken Grotesk"/>
                <a:cs typeface="Hanken Grotesk"/>
                <a:sym typeface="Hanken Grotesk"/>
              </a:rPr>
              <a:t>3</a:t>
            </a:r>
            <a:endParaRPr b="1" sz="1800">
              <a:solidFill>
                <a:schemeClr val="lt1"/>
              </a:solidFill>
              <a:latin typeface="Hanken Grotesk"/>
              <a:ea typeface="Hanken Grotesk"/>
              <a:cs typeface="Hanken Grotesk"/>
              <a:sym typeface="Hanken Grotesk"/>
            </a:endParaRPr>
          </a:p>
        </p:txBody>
      </p:sp>
      <p:grpSp>
        <p:nvGrpSpPr>
          <p:cNvPr id="885" name="Google Shape;885;p134"/>
          <p:cNvGrpSpPr/>
          <p:nvPr/>
        </p:nvGrpSpPr>
        <p:grpSpPr>
          <a:xfrm>
            <a:off x="6348200" y="3705750"/>
            <a:ext cx="2667000" cy="1295400"/>
            <a:chOff x="6172200" y="152400"/>
            <a:chExt cx="2667000" cy="1295400"/>
          </a:xfrm>
        </p:grpSpPr>
        <p:sp>
          <p:nvSpPr>
            <p:cNvPr id="886" name="Google Shape;886;p134"/>
            <p:cNvSpPr/>
            <p:nvPr/>
          </p:nvSpPr>
          <p:spPr>
            <a:xfrm>
              <a:off x="6172200" y="152400"/>
              <a:ext cx="2667000" cy="1295400"/>
            </a:xfrm>
            <a:prstGeom prst="roundRect">
              <a:avLst>
                <a:gd fmla="val 8292" name="adj"/>
              </a:avLst>
            </a:prstGeom>
            <a:solidFill>
              <a:srgbClr val="FFD90F"/>
            </a:solidFill>
            <a:ln cap="flat" cmpd="sng" w="9525">
              <a:solidFill>
                <a:srgbClr val="455F91"/>
              </a:solidFill>
              <a:prstDash val="solid"/>
              <a:round/>
              <a:headEnd len="sm" w="sm" type="none"/>
              <a:tailEnd len="sm" w="sm" type="none"/>
            </a:ln>
            <a:effectLst>
              <a:outerShdw blurRad="14288" rotWithShape="0" algn="bl" dir="2760000" dist="57150">
                <a:srgbClr val="000000">
                  <a:alpha val="19000"/>
                </a:srgbClr>
              </a:outerShdw>
            </a:effectLst>
          </p:spPr>
          <p:txBody>
            <a:bodyPr anchorCtr="0" anchor="t" bIns="91425" lIns="0" spcFirstLastPara="1" rIns="91425" wrap="square" tIns="457200">
              <a:noAutofit/>
            </a:bodyPr>
            <a:lstStyle/>
            <a:p>
              <a:pPr indent="0" lvl="0" marL="91440" rtl="0" algn="l">
                <a:spcBef>
                  <a:spcPts val="0"/>
                </a:spcBef>
                <a:spcAft>
                  <a:spcPts val="0"/>
                </a:spcAft>
                <a:buNone/>
              </a:pPr>
              <a:r>
                <a:rPr lang="en" sz="900">
                  <a:latin typeface="Inter"/>
                  <a:ea typeface="Inter"/>
                  <a:cs typeface="Inter"/>
                  <a:sym typeface="Inter"/>
                </a:rPr>
                <a:t>Highlight the unique features of ICSPatch compared to previous research and emphasize its Codesys-specific implementation.</a:t>
              </a:r>
              <a:endParaRPr sz="900">
                <a:latin typeface="Inter"/>
                <a:ea typeface="Inter"/>
                <a:cs typeface="Inter"/>
                <a:sym typeface="Inter"/>
              </a:endParaRPr>
            </a:p>
          </p:txBody>
        </p:sp>
        <p:pic>
          <p:nvPicPr>
            <p:cNvPr id="887" name="Google Shape;887;p134"/>
            <p:cNvPicPr preferRelativeResize="0"/>
            <p:nvPr/>
          </p:nvPicPr>
          <p:blipFill>
            <a:blip r:embed="rId3">
              <a:alphaModFix/>
            </a:blip>
            <a:stretch>
              <a:fillRect/>
            </a:stretch>
          </p:blipFill>
          <p:spPr>
            <a:xfrm>
              <a:off x="6306313" y="286512"/>
              <a:ext cx="246888" cy="246888"/>
            </a:xfrm>
            <a:prstGeom prst="rect">
              <a:avLst/>
            </a:prstGeom>
            <a:noFill/>
            <a:ln>
              <a:noFill/>
            </a:ln>
          </p:spPr>
        </p:pic>
        <p:sp>
          <p:nvSpPr>
            <p:cNvPr id="888" name="Google Shape;888;p134"/>
            <p:cNvSpPr txBox="1"/>
            <p:nvPr/>
          </p:nvSpPr>
          <p:spPr>
            <a:xfrm>
              <a:off x="6629400" y="304800"/>
              <a:ext cx="1905000" cy="228600"/>
            </a:xfrm>
            <a:prstGeom prst="rect">
              <a:avLst/>
            </a:prstGeom>
            <a:noFill/>
            <a:ln>
              <a:noFill/>
            </a:ln>
          </p:spPr>
          <p:txBody>
            <a:bodyPr anchorCtr="0" anchor="ctr" bIns="0" lIns="0" spcFirstLastPara="1" rIns="91425" wrap="square" tIns="0">
              <a:noAutofit/>
            </a:bodyPr>
            <a:lstStyle/>
            <a:p>
              <a:pPr indent="0" lvl="0" marL="0" rtl="0" algn="l">
                <a:spcBef>
                  <a:spcPts val="0"/>
                </a:spcBef>
                <a:spcAft>
                  <a:spcPts val="0"/>
                </a:spcAft>
                <a:buNone/>
              </a:pPr>
              <a:r>
                <a:rPr b="1" lang="en" sz="1200">
                  <a:latin typeface="Inter"/>
                  <a:ea typeface="Inter"/>
                  <a:cs typeface="Inter"/>
                  <a:sym typeface="Inter"/>
                </a:rPr>
                <a:t>Plus tip:</a:t>
              </a:r>
              <a:endParaRPr b="1" sz="1200">
                <a:latin typeface="Inter"/>
                <a:ea typeface="Inter"/>
                <a:cs typeface="Inter"/>
                <a:sym typeface="Inter"/>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Plus Light">
  <a:themeElements>
    <a:clrScheme name="Custom">
      <a:dk1>
        <a:srgbClr val="000000"/>
      </a:dk1>
      <a:lt1>
        <a:srgbClr val="F2EBE6"/>
      </a:lt1>
      <a:dk2>
        <a:srgbClr val="636B61"/>
      </a:dk2>
      <a:lt2>
        <a:srgbClr val="F2EBE6"/>
      </a:lt2>
      <a:accent1>
        <a:srgbClr val="8E6DD9"/>
      </a:accent1>
      <a:accent2>
        <a:srgbClr val="C6CC7B"/>
      </a:accent2>
      <a:accent3>
        <a:srgbClr val="5D7785"/>
      </a:accent3>
      <a:accent4>
        <a:srgbClr val="483338"/>
      </a:accent4>
      <a:accent5>
        <a:srgbClr val="B5D6B2"/>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lus Light">
  <a:themeElements>
    <a:clrScheme name="Custom">
      <a:dk1>
        <a:srgbClr val="000000"/>
      </a:dk1>
      <a:lt1>
        <a:srgbClr val="F2EBE6"/>
      </a:lt1>
      <a:dk2>
        <a:srgbClr val="636B61"/>
      </a:dk2>
      <a:lt2>
        <a:srgbClr val="F2EBE6"/>
      </a:lt2>
      <a:accent1>
        <a:srgbClr val="8E6DD9"/>
      </a:accent1>
      <a:accent2>
        <a:srgbClr val="C6CC7B"/>
      </a:accent2>
      <a:accent3>
        <a:srgbClr val="5D7785"/>
      </a:accent3>
      <a:accent4>
        <a:srgbClr val="483338"/>
      </a:accent4>
      <a:accent5>
        <a:srgbClr val="B5D6B2"/>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Plus Light">
  <a:themeElements>
    <a:clrScheme name="Custom">
      <a:dk1>
        <a:srgbClr val="000000"/>
      </a:dk1>
      <a:lt1>
        <a:srgbClr val="FFFFFF"/>
      </a:lt1>
      <a:dk2>
        <a:srgbClr val="636B61"/>
      </a:dk2>
      <a:lt2>
        <a:srgbClr val="FFFFFF"/>
      </a:lt2>
      <a:accent1>
        <a:srgbClr val="0254DB"/>
      </a:accent1>
      <a:accent2>
        <a:srgbClr val="B5D6B2"/>
      </a:accent2>
      <a:accent3>
        <a:srgbClr val="F8B484"/>
      </a:accent3>
      <a:accent4>
        <a:srgbClr val="A54657"/>
      </a:accent4>
      <a:accent5>
        <a:srgbClr val="B5D6B2"/>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Plus Light">
  <a:themeElements>
    <a:clrScheme name="Custom">
      <a:dk1>
        <a:srgbClr val="000000"/>
      </a:dk1>
      <a:lt1>
        <a:srgbClr val="FFFFFF"/>
      </a:lt1>
      <a:dk2>
        <a:srgbClr val="636B61"/>
      </a:dk2>
      <a:lt2>
        <a:srgbClr val="FFFFFF"/>
      </a:lt2>
      <a:accent1>
        <a:srgbClr val="0254DB"/>
      </a:accent1>
      <a:accent2>
        <a:srgbClr val="B5D6B2"/>
      </a:accent2>
      <a:accent3>
        <a:srgbClr val="F8B484"/>
      </a:accent3>
      <a:accent4>
        <a:srgbClr val="A54657"/>
      </a:accent4>
      <a:accent5>
        <a:srgbClr val="B5D6B2"/>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6.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7.xml><?xml version="1.0" encoding="utf-8"?>
<a:theme xmlns:a="http://schemas.openxmlformats.org/drawingml/2006/main" xmlns:r="http://schemas.openxmlformats.org/officeDocument/2006/relationships" name="Plus Light">
  <a:themeElements>
    <a:clrScheme name="Custom">
      <a:dk1>
        <a:srgbClr val="FFFFFF"/>
      </a:dk1>
      <a:lt1>
        <a:srgbClr val="05051A"/>
      </a:lt1>
      <a:dk2>
        <a:srgbClr val="636B61"/>
      </a:dk2>
      <a:lt2>
        <a:srgbClr val="05051A"/>
      </a:lt2>
      <a:accent1>
        <a:srgbClr val="39E3C5"/>
      </a:accent1>
      <a:accent2>
        <a:srgbClr val="8377D1"/>
      </a:accent2>
      <a:accent3>
        <a:srgbClr val="8A4F7D"/>
      </a:accent3>
      <a:accent4>
        <a:srgbClr val="A3A090"/>
      </a:accent4>
      <a:accent5>
        <a:srgbClr val="B5D6B2"/>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